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0" r:id="rId5"/>
    <p:sldId id="261" r:id="rId6"/>
    <p:sldId id="269" r:id="rId7"/>
    <p:sldId id="270" r:id="rId8"/>
    <p:sldId id="264" r:id="rId9"/>
    <p:sldId id="271" r:id="rId10"/>
    <p:sldId id="265" r:id="rId11"/>
    <p:sldId id="272" r:id="rId12"/>
    <p:sldId id="266" r:id="rId13"/>
    <p:sldId id="268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5C755-A6DA-4A32-924E-AFF3F42A5EB5}" v="615" dt="2024-07-06T04:50:31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ARTURO LOPEZ FLORES" userId="2f5e8572-9a00-4cf2-a719-b762ef3351a8" providerId="ADAL" clId="{9485C755-A6DA-4A32-924E-AFF3F42A5EB5}"/>
    <pc:docChg chg="undo custSel addSld delSld modSld">
      <pc:chgData name="JORGE ARTURO LOPEZ FLORES" userId="2f5e8572-9a00-4cf2-a719-b762ef3351a8" providerId="ADAL" clId="{9485C755-A6DA-4A32-924E-AFF3F42A5EB5}" dt="2024-07-06T04:53:33.632" v="3027" actId="1076"/>
      <pc:docMkLst>
        <pc:docMk/>
      </pc:docMkLst>
      <pc:sldChg chg="addSp delSp modSp mod setBg">
        <pc:chgData name="JORGE ARTURO LOPEZ FLORES" userId="2f5e8572-9a00-4cf2-a719-b762ef3351a8" providerId="ADAL" clId="{9485C755-A6DA-4A32-924E-AFF3F42A5EB5}" dt="2024-07-06T04:53:33.632" v="3027" actId="1076"/>
        <pc:sldMkLst>
          <pc:docMk/>
          <pc:sldMk cId="109857222" sldId="256"/>
        </pc:sldMkLst>
        <pc:spChg chg="mod">
          <ac:chgData name="JORGE ARTURO LOPEZ FLORES" userId="2f5e8572-9a00-4cf2-a719-b762ef3351a8" providerId="ADAL" clId="{9485C755-A6DA-4A32-924E-AFF3F42A5EB5}" dt="2024-07-05T12:26:22.427" v="110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RGE ARTURO LOPEZ FLORES" userId="2f5e8572-9a00-4cf2-a719-b762ef3351a8" providerId="ADAL" clId="{9485C755-A6DA-4A32-924E-AFF3F42A5EB5}" dt="2024-07-06T04:53:10.398" v="3025" actId="1410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ORGE ARTURO LOPEZ FLORES" userId="2f5e8572-9a00-4cf2-a719-b762ef3351a8" providerId="ADAL" clId="{9485C755-A6DA-4A32-924E-AFF3F42A5EB5}" dt="2024-07-05T12:26:22.427" v="110" actId="26606"/>
          <ac:spMkLst>
            <pc:docMk/>
            <pc:sldMk cId="109857222" sldId="256"/>
            <ac:spMk id="10" creationId="{337940BB-FBC4-492E-BD92-3B7B914D0EAE}"/>
          </ac:spMkLst>
        </pc:spChg>
        <pc:spChg chg="add">
          <ac:chgData name="JORGE ARTURO LOPEZ FLORES" userId="2f5e8572-9a00-4cf2-a719-b762ef3351a8" providerId="ADAL" clId="{9485C755-A6DA-4A32-924E-AFF3F42A5EB5}" dt="2024-07-05T12:26:22.427" v="110" actId="26606"/>
          <ac:spMkLst>
            <pc:docMk/>
            <pc:sldMk cId="109857222" sldId="256"/>
            <ac:spMk id="12" creationId="{3FCFB1DE-0B7E-48CC-BA90-B2AB0889F9D6}"/>
          </ac:spMkLst>
        </pc:spChg>
        <pc:picChg chg="add mod ord">
          <ac:chgData name="JORGE ARTURO LOPEZ FLORES" userId="2f5e8572-9a00-4cf2-a719-b762ef3351a8" providerId="ADAL" clId="{9485C755-A6DA-4A32-924E-AFF3F42A5EB5}" dt="2024-07-05T12:26:22.427" v="110" actId="26606"/>
          <ac:picMkLst>
            <pc:docMk/>
            <pc:sldMk cId="109857222" sldId="256"/>
            <ac:picMk id="5" creationId="{0F2F0630-4E68-69C7-E3BA-FEFBBDBF31C2}"/>
          </ac:picMkLst>
        </pc:picChg>
        <pc:picChg chg="add mod ord">
          <ac:chgData name="JORGE ARTURO LOPEZ FLORES" userId="2f5e8572-9a00-4cf2-a719-b762ef3351a8" providerId="ADAL" clId="{9485C755-A6DA-4A32-924E-AFF3F42A5EB5}" dt="2024-07-05T12:32:16.417" v="198" actId="170"/>
          <ac:picMkLst>
            <pc:docMk/>
            <pc:sldMk cId="109857222" sldId="256"/>
            <ac:picMk id="7" creationId="{80C726FB-B996-10D0-955F-88E7910B3A2D}"/>
          </ac:picMkLst>
        </pc:picChg>
        <pc:picChg chg="add del mod">
          <ac:chgData name="JORGE ARTURO LOPEZ FLORES" userId="2f5e8572-9a00-4cf2-a719-b762ef3351a8" providerId="ADAL" clId="{9485C755-A6DA-4A32-924E-AFF3F42A5EB5}" dt="2024-07-05T12:33:30.204" v="200" actId="478"/>
          <ac:picMkLst>
            <pc:docMk/>
            <pc:sldMk cId="109857222" sldId="256"/>
            <ac:picMk id="9" creationId="{B210DE5D-FAA9-3697-284F-0C48801489D5}"/>
          </ac:picMkLst>
        </pc:picChg>
        <pc:picChg chg="add del mod">
          <ac:chgData name="JORGE ARTURO LOPEZ FLORES" userId="2f5e8572-9a00-4cf2-a719-b762ef3351a8" providerId="ADAL" clId="{9485C755-A6DA-4A32-924E-AFF3F42A5EB5}" dt="2024-07-05T12:33:40.521" v="204" actId="478"/>
          <ac:picMkLst>
            <pc:docMk/>
            <pc:sldMk cId="109857222" sldId="256"/>
            <ac:picMk id="13" creationId="{4CD17E24-2CBE-D17E-9894-700CB1FE397F}"/>
          </ac:picMkLst>
        </pc:picChg>
        <pc:picChg chg="add del mod">
          <ac:chgData name="JORGE ARTURO LOPEZ FLORES" userId="2f5e8572-9a00-4cf2-a719-b762ef3351a8" providerId="ADAL" clId="{9485C755-A6DA-4A32-924E-AFF3F42A5EB5}" dt="2024-07-06T04:52:55.914" v="3020" actId="478"/>
          <ac:picMkLst>
            <pc:docMk/>
            <pc:sldMk cId="109857222" sldId="256"/>
            <ac:picMk id="15" creationId="{EAC67A67-2F46-BA24-B1A8-D0E6D097B233}"/>
          </ac:picMkLst>
        </pc:picChg>
        <pc:picChg chg="add del">
          <ac:chgData name="JORGE ARTURO LOPEZ FLORES" userId="2f5e8572-9a00-4cf2-a719-b762ef3351a8" providerId="ADAL" clId="{9485C755-A6DA-4A32-924E-AFF3F42A5EB5}" dt="2024-07-05T12:35:35.703" v="208" actId="22"/>
          <ac:picMkLst>
            <pc:docMk/>
            <pc:sldMk cId="109857222" sldId="256"/>
            <ac:picMk id="17" creationId="{0F1C13FA-6C90-E48D-9602-1B39692B2266}"/>
          </ac:picMkLst>
        </pc:picChg>
        <pc:picChg chg="add del">
          <ac:chgData name="JORGE ARTURO LOPEZ FLORES" userId="2f5e8572-9a00-4cf2-a719-b762ef3351a8" providerId="ADAL" clId="{9485C755-A6DA-4A32-924E-AFF3F42A5EB5}" dt="2024-07-05T12:35:46.957" v="210" actId="22"/>
          <ac:picMkLst>
            <pc:docMk/>
            <pc:sldMk cId="109857222" sldId="256"/>
            <ac:picMk id="19" creationId="{C2DB3576-9E53-CF26-A948-BA8182F80DA3}"/>
          </ac:picMkLst>
        </pc:picChg>
        <pc:picChg chg="add del">
          <ac:chgData name="JORGE ARTURO LOPEZ FLORES" userId="2f5e8572-9a00-4cf2-a719-b762ef3351a8" providerId="ADAL" clId="{9485C755-A6DA-4A32-924E-AFF3F42A5EB5}" dt="2024-07-05T12:35:51.281" v="212" actId="478"/>
          <ac:picMkLst>
            <pc:docMk/>
            <pc:sldMk cId="109857222" sldId="256"/>
            <ac:picMk id="21" creationId="{303E20A1-FC35-1B3C-DFB3-CE593F60F5A5}"/>
          </ac:picMkLst>
        </pc:picChg>
        <pc:picChg chg="add del mod">
          <ac:chgData name="JORGE ARTURO LOPEZ FLORES" userId="2f5e8572-9a00-4cf2-a719-b762ef3351a8" providerId="ADAL" clId="{9485C755-A6DA-4A32-924E-AFF3F42A5EB5}" dt="2024-07-06T04:50:34.183" v="3019" actId="478"/>
          <ac:picMkLst>
            <pc:docMk/>
            <pc:sldMk cId="109857222" sldId="256"/>
            <ac:picMk id="23" creationId="{A232438B-4954-7369-95F3-F113E86668E9}"/>
          </ac:picMkLst>
        </pc:picChg>
        <pc:picChg chg="add mod">
          <ac:chgData name="JORGE ARTURO LOPEZ FLORES" userId="2f5e8572-9a00-4cf2-a719-b762ef3351a8" providerId="ADAL" clId="{9485C755-A6DA-4A32-924E-AFF3F42A5EB5}" dt="2024-07-06T04:53:33.632" v="3027" actId="1076"/>
          <ac:picMkLst>
            <pc:docMk/>
            <pc:sldMk cId="109857222" sldId="256"/>
            <ac:picMk id="25" creationId="{00095269-1CE2-EFFA-DD33-3BDA7A00FC85}"/>
          </ac:picMkLst>
        </pc:picChg>
      </pc:sldChg>
      <pc:sldChg chg="addSp delSp modSp new mod setBg addAnim modAnim">
        <pc:chgData name="JORGE ARTURO LOPEZ FLORES" userId="2f5e8572-9a00-4cf2-a719-b762ef3351a8" providerId="ADAL" clId="{9485C755-A6DA-4A32-924E-AFF3F42A5EB5}" dt="2024-07-05T12:36:19.206" v="215"/>
        <pc:sldMkLst>
          <pc:docMk/>
          <pc:sldMk cId="1769090976" sldId="257"/>
        </pc:sldMkLst>
        <pc:spChg chg="mod">
          <ac:chgData name="JORGE ARTURO LOPEZ FLORES" userId="2f5e8572-9a00-4cf2-a719-b762ef3351a8" providerId="ADAL" clId="{9485C755-A6DA-4A32-924E-AFF3F42A5EB5}" dt="2024-07-05T12:27:41.262" v="164" actId="20577"/>
          <ac:spMkLst>
            <pc:docMk/>
            <pc:sldMk cId="1769090976" sldId="257"/>
            <ac:spMk id="2" creationId="{34A37AA4-70C2-5BE0-D960-5B8DF64BC4F0}"/>
          </ac:spMkLst>
        </pc:spChg>
        <pc:spChg chg="del">
          <ac:chgData name="JORGE ARTURO LOPEZ FLORES" userId="2f5e8572-9a00-4cf2-a719-b762ef3351a8" providerId="ADAL" clId="{9485C755-A6DA-4A32-924E-AFF3F42A5EB5}" dt="2024-07-05T12:27:13.049" v="140" actId="478"/>
          <ac:spMkLst>
            <pc:docMk/>
            <pc:sldMk cId="1769090976" sldId="257"/>
            <ac:spMk id="3" creationId="{6ABADD58-A1E1-B35B-EBA6-13D7FF21BB23}"/>
          </ac:spMkLst>
        </pc:spChg>
        <pc:spChg chg="add">
          <ac:chgData name="JORGE ARTURO LOPEZ FLORES" userId="2f5e8572-9a00-4cf2-a719-b762ef3351a8" providerId="ADAL" clId="{9485C755-A6DA-4A32-924E-AFF3F42A5EB5}" dt="2024-07-05T12:27:16.223" v="141" actId="26606"/>
          <ac:spMkLst>
            <pc:docMk/>
            <pc:sldMk cId="1769090976" sldId="257"/>
            <ac:spMk id="8" creationId="{32E62931-8EB4-42BB-BAAB-D8757BE66D8E}"/>
          </ac:spMkLst>
        </pc:spChg>
        <pc:picChg chg="add">
          <ac:chgData name="JORGE ARTURO LOPEZ FLORES" userId="2f5e8572-9a00-4cf2-a719-b762ef3351a8" providerId="ADAL" clId="{9485C755-A6DA-4A32-924E-AFF3F42A5EB5}" dt="2024-07-05T12:27:16.223" v="141" actId="26606"/>
          <ac:picMkLst>
            <pc:docMk/>
            <pc:sldMk cId="1769090976" sldId="257"/>
            <ac:picMk id="4" creationId="{58C9B9F4-AF8F-FCD4-6D17-5578E538EADF}"/>
          </ac:picMkLst>
        </pc:picChg>
      </pc:sldChg>
      <pc:sldChg chg="del">
        <pc:chgData name="JORGE ARTURO LOPEZ FLORES" userId="2f5e8572-9a00-4cf2-a719-b762ef3351a8" providerId="ADAL" clId="{9485C755-A6DA-4A32-924E-AFF3F42A5EB5}" dt="2024-07-05T12:19:40.485" v="100" actId="47"/>
        <pc:sldMkLst>
          <pc:docMk/>
          <pc:sldMk cId="3075857760" sldId="257"/>
        </pc:sldMkLst>
      </pc:sldChg>
      <pc:sldChg chg="addSp modSp new mod setBg">
        <pc:chgData name="JORGE ARTURO LOPEZ FLORES" userId="2f5e8572-9a00-4cf2-a719-b762ef3351a8" providerId="ADAL" clId="{9485C755-A6DA-4A32-924E-AFF3F42A5EB5}" dt="2024-07-06T03:56:31.301" v="2087" actId="1076"/>
        <pc:sldMkLst>
          <pc:docMk/>
          <pc:sldMk cId="824341663" sldId="258"/>
        </pc:sldMkLst>
        <pc:spChg chg="mod">
          <ac:chgData name="JORGE ARTURO LOPEZ FLORES" userId="2f5e8572-9a00-4cf2-a719-b762ef3351a8" providerId="ADAL" clId="{9485C755-A6DA-4A32-924E-AFF3F42A5EB5}" dt="2024-07-06T03:49:59.114" v="2082" actId="26606"/>
          <ac:spMkLst>
            <pc:docMk/>
            <pc:sldMk cId="824341663" sldId="258"/>
            <ac:spMk id="2" creationId="{2BEE1161-89EC-935A-1E16-499D6139F3A8}"/>
          </ac:spMkLst>
        </pc:spChg>
        <pc:spChg chg="mod">
          <ac:chgData name="JORGE ARTURO LOPEZ FLORES" userId="2f5e8572-9a00-4cf2-a719-b762ef3351a8" providerId="ADAL" clId="{9485C755-A6DA-4A32-924E-AFF3F42A5EB5}" dt="2024-07-06T03:49:59.114" v="2082" actId="26606"/>
          <ac:spMkLst>
            <pc:docMk/>
            <pc:sldMk cId="824341663" sldId="258"/>
            <ac:spMk id="3" creationId="{F95DEE0C-3DF5-2E09-F7F3-D424E3FB4C94}"/>
          </ac:spMkLst>
        </pc:spChg>
        <pc:spChg chg="add">
          <ac:chgData name="JORGE ARTURO LOPEZ FLORES" userId="2f5e8572-9a00-4cf2-a719-b762ef3351a8" providerId="ADAL" clId="{9485C755-A6DA-4A32-924E-AFF3F42A5EB5}" dt="2024-07-06T03:49:59.114" v="2082" actId="26606"/>
          <ac:spMkLst>
            <pc:docMk/>
            <pc:sldMk cId="824341663" sldId="258"/>
            <ac:spMk id="10" creationId="{71B2258F-86CA-4D4D-8270-BC05FCDEBFB3}"/>
          </ac:spMkLst>
        </pc:spChg>
        <pc:picChg chg="add mod ord">
          <ac:chgData name="JORGE ARTURO LOPEZ FLORES" userId="2f5e8572-9a00-4cf2-a719-b762ef3351a8" providerId="ADAL" clId="{9485C755-A6DA-4A32-924E-AFF3F42A5EB5}" dt="2024-07-06T03:49:59.114" v="2082" actId="26606"/>
          <ac:picMkLst>
            <pc:docMk/>
            <pc:sldMk cId="824341663" sldId="258"/>
            <ac:picMk id="5" creationId="{F6B84F90-3CED-213C-E38D-6693E7FC4784}"/>
          </ac:picMkLst>
        </pc:picChg>
        <pc:picChg chg="add mod">
          <ac:chgData name="JORGE ARTURO LOPEZ FLORES" userId="2f5e8572-9a00-4cf2-a719-b762ef3351a8" providerId="ADAL" clId="{9485C755-A6DA-4A32-924E-AFF3F42A5EB5}" dt="2024-07-06T03:56:31.301" v="2087" actId="1076"/>
          <ac:picMkLst>
            <pc:docMk/>
            <pc:sldMk cId="824341663" sldId="258"/>
            <ac:picMk id="7" creationId="{19502D22-FF58-A3B2-BA35-5AFDA087AADC}"/>
          </ac:picMkLst>
        </pc:picChg>
      </pc:sldChg>
      <pc:sldChg chg="modSp new del mod">
        <pc:chgData name="JORGE ARTURO LOPEZ FLORES" userId="2f5e8572-9a00-4cf2-a719-b762ef3351a8" providerId="ADAL" clId="{9485C755-A6DA-4A32-924E-AFF3F42A5EB5}" dt="2024-07-05T12:19:33.348" v="97" actId="47"/>
        <pc:sldMkLst>
          <pc:docMk/>
          <pc:sldMk cId="2611869120" sldId="258"/>
        </pc:sldMkLst>
        <pc:spChg chg="mod">
          <ac:chgData name="JORGE ARTURO LOPEZ FLORES" userId="2f5e8572-9a00-4cf2-a719-b762ef3351a8" providerId="ADAL" clId="{9485C755-A6DA-4A32-924E-AFF3F42A5EB5}" dt="2024-07-05T12:17:10.252" v="30" actId="313"/>
          <ac:spMkLst>
            <pc:docMk/>
            <pc:sldMk cId="2611869120" sldId="258"/>
            <ac:spMk id="2" creationId="{7714D47D-2497-486A-B794-15929E47CD54}"/>
          </ac:spMkLst>
        </pc:spChg>
      </pc:sldChg>
      <pc:sldChg chg="new del">
        <pc:chgData name="JORGE ARTURO LOPEZ FLORES" userId="2f5e8572-9a00-4cf2-a719-b762ef3351a8" providerId="ADAL" clId="{9485C755-A6DA-4A32-924E-AFF3F42A5EB5}" dt="2024-07-05T12:19:38.522" v="99" actId="47"/>
        <pc:sldMkLst>
          <pc:docMk/>
          <pc:sldMk cId="2647392403" sldId="258"/>
        </pc:sldMkLst>
      </pc:sldChg>
      <pc:sldChg chg="modSp new del mod">
        <pc:chgData name="JORGE ARTURO LOPEZ FLORES" userId="2f5e8572-9a00-4cf2-a719-b762ef3351a8" providerId="ADAL" clId="{9485C755-A6DA-4A32-924E-AFF3F42A5EB5}" dt="2024-07-05T12:19:32.688" v="96" actId="47"/>
        <pc:sldMkLst>
          <pc:docMk/>
          <pc:sldMk cId="3462709585" sldId="259"/>
        </pc:sldMkLst>
        <pc:spChg chg="mod">
          <ac:chgData name="JORGE ARTURO LOPEZ FLORES" userId="2f5e8572-9a00-4cf2-a719-b762ef3351a8" providerId="ADAL" clId="{9485C755-A6DA-4A32-924E-AFF3F42A5EB5}" dt="2024-07-05T12:15:13.208" v="27" actId="20577"/>
          <ac:spMkLst>
            <pc:docMk/>
            <pc:sldMk cId="3462709585" sldId="259"/>
            <ac:spMk id="2" creationId="{A8422A05-8DD6-00B4-50EA-1FACED78E267}"/>
          </ac:spMkLst>
        </pc:spChg>
      </pc:sldChg>
      <pc:sldChg chg="addSp delSp modSp new mod setBg delAnim modAnim">
        <pc:chgData name="JORGE ARTURO LOPEZ FLORES" userId="2f5e8572-9a00-4cf2-a719-b762ef3351a8" providerId="ADAL" clId="{9485C755-A6DA-4A32-924E-AFF3F42A5EB5}" dt="2024-07-06T03:38:21.788" v="1658" actId="6549"/>
        <pc:sldMkLst>
          <pc:docMk/>
          <pc:sldMk cId="3777666640" sldId="259"/>
        </pc:sldMkLst>
        <pc:spChg chg="del mod">
          <ac:chgData name="JORGE ARTURO LOPEZ FLORES" userId="2f5e8572-9a00-4cf2-a719-b762ef3351a8" providerId="ADAL" clId="{9485C755-A6DA-4A32-924E-AFF3F42A5EB5}" dt="2024-07-06T02:55:04.209" v="948" actId="478"/>
          <ac:spMkLst>
            <pc:docMk/>
            <pc:sldMk cId="3777666640" sldId="259"/>
            <ac:spMk id="2" creationId="{34FF2C20-00C9-076D-5A96-BE3DE0AA30ED}"/>
          </ac:spMkLst>
        </pc:spChg>
        <pc:spChg chg="del">
          <ac:chgData name="JORGE ARTURO LOPEZ FLORES" userId="2f5e8572-9a00-4cf2-a719-b762ef3351a8" providerId="ADAL" clId="{9485C755-A6DA-4A32-924E-AFF3F42A5EB5}" dt="2024-07-06T01:46:47.441" v="233" actId="478"/>
          <ac:spMkLst>
            <pc:docMk/>
            <pc:sldMk cId="3777666640" sldId="259"/>
            <ac:spMk id="3" creationId="{4C25299E-C76D-E439-3F7E-D616A29A40CF}"/>
          </ac:spMkLst>
        </pc:spChg>
        <pc:spChg chg="add mod">
          <ac:chgData name="JORGE ARTURO LOPEZ FLORES" userId="2f5e8572-9a00-4cf2-a719-b762ef3351a8" providerId="ADAL" clId="{9485C755-A6DA-4A32-924E-AFF3F42A5EB5}" dt="2024-07-06T02:47:22.522" v="769" actId="27636"/>
          <ac:spMkLst>
            <pc:docMk/>
            <pc:sldMk cId="3777666640" sldId="259"/>
            <ac:spMk id="4" creationId="{02D27661-9CFC-198B-C5B4-B9AD80BA2E0F}"/>
          </ac:spMkLst>
        </pc:spChg>
        <pc:spChg chg="add del mod">
          <ac:chgData name="JORGE ARTURO LOPEZ FLORES" userId="2f5e8572-9a00-4cf2-a719-b762ef3351a8" providerId="ADAL" clId="{9485C755-A6DA-4A32-924E-AFF3F42A5EB5}" dt="2024-07-06T02:47:06.080" v="757" actId="478"/>
          <ac:spMkLst>
            <pc:docMk/>
            <pc:sldMk cId="3777666640" sldId="259"/>
            <ac:spMk id="7" creationId="{4073B95D-BA7F-7AC4-E1E2-DEBF09ACEEAD}"/>
          </ac:spMkLst>
        </pc:spChg>
        <pc:spChg chg="add del mod">
          <ac:chgData name="JORGE ARTURO LOPEZ FLORES" userId="2f5e8572-9a00-4cf2-a719-b762ef3351a8" providerId="ADAL" clId="{9485C755-A6DA-4A32-924E-AFF3F42A5EB5}" dt="2024-07-06T02:52:22.236" v="934" actId="478"/>
          <ac:spMkLst>
            <pc:docMk/>
            <pc:sldMk cId="3777666640" sldId="259"/>
            <ac:spMk id="10" creationId="{EAA674E2-CC43-D03F-89F2-BEEF66DFDDEB}"/>
          </ac:spMkLst>
        </pc:spChg>
        <pc:spChg chg="add mod">
          <ac:chgData name="JORGE ARTURO LOPEZ FLORES" userId="2f5e8572-9a00-4cf2-a719-b762ef3351a8" providerId="ADAL" clId="{9485C755-A6DA-4A32-924E-AFF3F42A5EB5}" dt="2024-07-06T03:38:21.788" v="1658" actId="6549"/>
          <ac:spMkLst>
            <pc:docMk/>
            <pc:sldMk cId="3777666640" sldId="259"/>
            <ac:spMk id="11" creationId="{4BFE7C29-7F2B-2812-6429-9E0F84A779A2}"/>
          </ac:spMkLst>
        </pc:spChg>
        <pc:spChg chg="add">
          <ac:chgData name="JORGE ARTURO LOPEZ FLORES" userId="2f5e8572-9a00-4cf2-a719-b762ef3351a8" providerId="ADAL" clId="{9485C755-A6DA-4A32-924E-AFF3F42A5EB5}" dt="2024-07-06T02:46:54.258" v="753" actId="26606"/>
          <ac:spMkLst>
            <pc:docMk/>
            <pc:sldMk cId="3777666640" sldId="259"/>
            <ac:spMk id="12" creationId="{04812C46-200A-4DEB-A05E-3ED6C68C2387}"/>
          </ac:spMkLst>
        </pc:spChg>
        <pc:spChg chg="add">
          <ac:chgData name="JORGE ARTURO LOPEZ FLORES" userId="2f5e8572-9a00-4cf2-a719-b762ef3351a8" providerId="ADAL" clId="{9485C755-A6DA-4A32-924E-AFF3F42A5EB5}" dt="2024-07-06T02:46:54.258" v="753" actId="26606"/>
          <ac:spMkLst>
            <pc:docMk/>
            <pc:sldMk cId="3777666640" sldId="259"/>
            <ac:spMk id="14" creationId="{D1EA859B-E555-4109-94F3-6700E046E008}"/>
          </ac:spMkLst>
        </pc:spChg>
        <pc:spChg chg="add del mod">
          <ac:chgData name="JORGE ARTURO LOPEZ FLORES" userId="2f5e8572-9a00-4cf2-a719-b762ef3351a8" providerId="ADAL" clId="{9485C755-A6DA-4A32-924E-AFF3F42A5EB5}" dt="2024-07-06T02:55:08.743" v="949" actId="478"/>
          <ac:spMkLst>
            <pc:docMk/>
            <pc:sldMk cId="3777666640" sldId="259"/>
            <ac:spMk id="15" creationId="{1395E6C4-2740-1210-0256-0C466B26BCDD}"/>
          </ac:spMkLst>
        </pc:spChg>
        <pc:picChg chg="add del mod ord">
          <ac:chgData name="JORGE ARTURO LOPEZ FLORES" userId="2f5e8572-9a00-4cf2-a719-b762ef3351a8" providerId="ADAL" clId="{9485C755-A6DA-4A32-924E-AFF3F42A5EB5}" dt="2024-07-06T02:50:49.025" v="927" actId="478"/>
          <ac:picMkLst>
            <pc:docMk/>
            <pc:sldMk cId="3777666640" sldId="259"/>
            <ac:picMk id="6" creationId="{F61BECD9-BFB3-3067-696E-1F28BFB09A52}"/>
          </ac:picMkLst>
        </pc:picChg>
        <pc:picChg chg="add mod ord">
          <ac:chgData name="JORGE ARTURO LOPEZ FLORES" userId="2f5e8572-9a00-4cf2-a719-b762ef3351a8" providerId="ADAL" clId="{9485C755-A6DA-4A32-924E-AFF3F42A5EB5}" dt="2024-07-06T02:55:12.114" v="951" actId="1076"/>
          <ac:picMkLst>
            <pc:docMk/>
            <pc:sldMk cId="3777666640" sldId="259"/>
            <ac:picMk id="9" creationId="{5FBF099A-6639-00A8-7AFB-89D043650566}"/>
          </ac:picMkLst>
        </pc:picChg>
      </pc:sldChg>
      <pc:sldChg chg="addSp delSp modSp new mod setBg modAnim">
        <pc:chgData name="JORGE ARTURO LOPEZ FLORES" userId="2f5e8572-9a00-4cf2-a719-b762ef3351a8" providerId="ADAL" clId="{9485C755-A6DA-4A32-924E-AFF3F42A5EB5}" dt="2024-07-06T03:27:57.777" v="1452"/>
        <pc:sldMkLst>
          <pc:docMk/>
          <pc:sldMk cId="973409906" sldId="260"/>
        </pc:sldMkLst>
        <pc:spChg chg="del">
          <ac:chgData name="JORGE ARTURO LOPEZ FLORES" userId="2f5e8572-9a00-4cf2-a719-b762ef3351a8" providerId="ADAL" clId="{9485C755-A6DA-4A32-924E-AFF3F42A5EB5}" dt="2024-07-06T03:04:04.096" v="1015" actId="478"/>
          <ac:spMkLst>
            <pc:docMk/>
            <pc:sldMk cId="973409906" sldId="260"/>
            <ac:spMk id="2" creationId="{3D097934-F10E-8D7B-4398-95F14B30F2C3}"/>
          </ac:spMkLst>
        </pc:spChg>
        <pc:spChg chg="mod ord">
          <ac:chgData name="JORGE ARTURO LOPEZ FLORES" userId="2f5e8572-9a00-4cf2-a719-b762ef3351a8" providerId="ADAL" clId="{9485C755-A6DA-4A32-924E-AFF3F42A5EB5}" dt="2024-07-06T03:26:48.844" v="1420" actId="27636"/>
          <ac:spMkLst>
            <pc:docMk/>
            <pc:sldMk cId="973409906" sldId="260"/>
            <ac:spMk id="3" creationId="{BBB4A6A3-2AD5-A114-A240-485F1312E3F8}"/>
          </ac:spMkLst>
        </pc:spChg>
        <pc:spChg chg="add mod">
          <ac:chgData name="JORGE ARTURO LOPEZ FLORES" userId="2f5e8572-9a00-4cf2-a719-b762ef3351a8" providerId="ADAL" clId="{9485C755-A6DA-4A32-924E-AFF3F42A5EB5}" dt="2024-07-06T03:27:08.966" v="1443" actId="404"/>
          <ac:spMkLst>
            <pc:docMk/>
            <pc:sldMk cId="973409906" sldId="260"/>
            <ac:spMk id="6" creationId="{5DF524A4-547A-48F5-AED9-9D8C26EA2C85}"/>
          </ac:spMkLst>
        </pc:spChg>
        <pc:spChg chg="add">
          <ac:chgData name="JORGE ARTURO LOPEZ FLORES" userId="2f5e8572-9a00-4cf2-a719-b762ef3351a8" providerId="ADAL" clId="{9485C755-A6DA-4A32-924E-AFF3F42A5EB5}" dt="2024-07-06T03:14:49.268" v="1280" actId="26606"/>
          <ac:spMkLst>
            <pc:docMk/>
            <pc:sldMk cId="973409906" sldId="260"/>
            <ac:spMk id="1031" creationId="{04812C46-200A-4DEB-A05E-3ED6C68C2387}"/>
          </ac:spMkLst>
        </pc:spChg>
        <pc:spChg chg="add">
          <ac:chgData name="JORGE ARTURO LOPEZ FLORES" userId="2f5e8572-9a00-4cf2-a719-b762ef3351a8" providerId="ADAL" clId="{9485C755-A6DA-4A32-924E-AFF3F42A5EB5}" dt="2024-07-06T03:14:49.268" v="1280" actId="26606"/>
          <ac:spMkLst>
            <pc:docMk/>
            <pc:sldMk cId="973409906" sldId="260"/>
            <ac:spMk id="1033" creationId="{D1EA859B-E555-4109-94F3-6700E046E008}"/>
          </ac:spMkLst>
        </pc:spChg>
        <pc:picChg chg="add mod">
          <ac:chgData name="JORGE ARTURO LOPEZ FLORES" userId="2f5e8572-9a00-4cf2-a719-b762ef3351a8" providerId="ADAL" clId="{9485C755-A6DA-4A32-924E-AFF3F42A5EB5}" dt="2024-07-06T03:14:49.268" v="1280" actId="26606"/>
          <ac:picMkLst>
            <pc:docMk/>
            <pc:sldMk cId="973409906" sldId="260"/>
            <ac:picMk id="1026" creationId="{5F36EFE0-15E1-4162-43F2-536E9C36CF1E}"/>
          </ac:picMkLst>
        </pc:picChg>
      </pc:sldChg>
      <pc:sldChg chg="new del">
        <pc:chgData name="JORGE ARTURO LOPEZ FLORES" userId="2f5e8572-9a00-4cf2-a719-b762ef3351a8" providerId="ADAL" clId="{9485C755-A6DA-4A32-924E-AFF3F42A5EB5}" dt="2024-07-05T12:15:23.644" v="29" actId="47"/>
        <pc:sldMkLst>
          <pc:docMk/>
          <pc:sldMk cId="1679779838" sldId="260"/>
        </pc:sldMkLst>
      </pc:sldChg>
      <pc:sldChg chg="addSp delSp modSp new mod modAnim">
        <pc:chgData name="JORGE ARTURO LOPEZ FLORES" userId="2f5e8572-9a00-4cf2-a719-b762ef3351a8" providerId="ADAL" clId="{9485C755-A6DA-4A32-924E-AFF3F42A5EB5}" dt="2024-07-06T03:28:47.200" v="1471" actId="20577"/>
        <pc:sldMkLst>
          <pc:docMk/>
          <pc:sldMk cId="3084248993" sldId="261"/>
        </pc:sldMkLst>
        <pc:spChg chg="del">
          <ac:chgData name="JORGE ARTURO LOPEZ FLORES" userId="2f5e8572-9a00-4cf2-a719-b762ef3351a8" providerId="ADAL" clId="{9485C755-A6DA-4A32-924E-AFF3F42A5EB5}" dt="2024-07-06T03:17:11.712" v="1348" actId="478"/>
          <ac:spMkLst>
            <pc:docMk/>
            <pc:sldMk cId="3084248993" sldId="261"/>
            <ac:spMk id="2" creationId="{A7C754FE-5F6A-1FF2-E0B1-930BEDFD4172}"/>
          </ac:spMkLst>
        </pc:spChg>
        <pc:spChg chg="del">
          <ac:chgData name="JORGE ARTURO LOPEZ FLORES" userId="2f5e8572-9a00-4cf2-a719-b762ef3351a8" providerId="ADAL" clId="{9485C755-A6DA-4A32-924E-AFF3F42A5EB5}" dt="2024-07-06T03:17:23.224" v="1350" actId="1957"/>
          <ac:spMkLst>
            <pc:docMk/>
            <pc:sldMk cId="3084248993" sldId="261"/>
            <ac:spMk id="3" creationId="{D65AF683-2404-2234-651F-CA9B268A87EA}"/>
          </ac:spMkLst>
        </pc:spChg>
        <pc:spChg chg="add mod">
          <ac:chgData name="JORGE ARTURO LOPEZ FLORES" userId="2f5e8572-9a00-4cf2-a719-b762ef3351a8" providerId="ADAL" clId="{9485C755-A6DA-4A32-924E-AFF3F42A5EB5}" dt="2024-07-06T03:28:39.089" v="1453"/>
          <ac:spMkLst>
            <pc:docMk/>
            <pc:sldMk cId="3084248993" sldId="261"/>
            <ac:spMk id="7" creationId="{0F13B03E-81ED-BFAE-59D9-81559A5C5505}"/>
          </ac:spMkLst>
        </pc:spChg>
        <pc:graphicFrameChg chg="add mod">
          <ac:chgData name="JORGE ARTURO LOPEZ FLORES" userId="2f5e8572-9a00-4cf2-a719-b762ef3351a8" providerId="ADAL" clId="{9485C755-A6DA-4A32-924E-AFF3F42A5EB5}" dt="2024-07-06T03:28:47.200" v="1471" actId="20577"/>
          <ac:graphicFrameMkLst>
            <pc:docMk/>
            <pc:sldMk cId="3084248993" sldId="261"/>
            <ac:graphicFrameMk id="6" creationId="{9D4B6D1B-B549-BFA2-A966-A5CD95983D12}"/>
          </ac:graphicFrameMkLst>
        </pc:graphicFrameChg>
      </pc:sldChg>
      <pc:sldChg chg="addSp delSp modSp new mod setBg modAnim">
        <pc:chgData name="JORGE ARTURO LOPEZ FLORES" userId="2f5e8572-9a00-4cf2-a719-b762ef3351a8" providerId="ADAL" clId="{9485C755-A6DA-4A32-924E-AFF3F42A5EB5}" dt="2024-07-06T03:38:51.992" v="1676" actId="404"/>
        <pc:sldMkLst>
          <pc:docMk/>
          <pc:sldMk cId="2859164929" sldId="262"/>
        </pc:sldMkLst>
        <pc:spChg chg="del">
          <ac:chgData name="JORGE ARTURO LOPEZ FLORES" userId="2f5e8572-9a00-4cf2-a719-b762ef3351a8" providerId="ADAL" clId="{9485C755-A6DA-4A32-924E-AFF3F42A5EB5}" dt="2024-07-06T03:31:47.823" v="1570" actId="478"/>
          <ac:spMkLst>
            <pc:docMk/>
            <pc:sldMk cId="2859164929" sldId="262"/>
            <ac:spMk id="2" creationId="{56B72684-C15C-6BA0-B0C4-3076DEABC741}"/>
          </ac:spMkLst>
        </pc:spChg>
        <pc:spChg chg="mod">
          <ac:chgData name="JORGE ARTURO LOPEZ FLORES" userId="2f5e8572-9a00-4cf2-a719-b762ef3351a8" providerId="ADAL" clId="{9485C755-A6DA-4A32-924E-AFF3F42A5EB5}" dt="2024-07-06T03:38:51.992" v="1676" actId="404"/>
          <ac:spMkLst>
            <pc:docMk/>
            <pc:sldMk cId="2859164929" sldId="262"/>
            <ac:spMk id="3" creationId="{2ECD5D39-BA10-A3E7-1B72-BA5222F7801F}"/>
          </ac:spMkLst>
        </pc:spChg>
        <pc:spChg chg="add del mod">
          <ac:chgData name="JORGE ARTURO LOPEZ FLORES" userId="2f5e8572-9a00-4cf2-a719-b762ef3351a8" providerId="ADAL" clId="{9485C755-A6DA-4A32-924E-AFF3F42A5EB5}" dt="2024-07-06T03:32:53.215" v="1623" actId="478"/>
          <ac:spMkLst>
            <pc:docMk/>
            <pc:sldMk cId="2859164929" sldId="262"/>
            <ac:spMk id="8" creationId="{114F9BE8-F082-5900-F7C2-1ED77D1BB1C7}"/>
          </ac:spMkLst>
        </pc:spChg>
        <pc:grpChg chg="add">
          <ac:chgData name="JORGE ARTURO LOPEZ FLORES" userId="2f5e8572-9a00-4cf2-a719-b762ef3351a8" providerId="ADAL" clId="{9485C755-A6DA-4A32-924E-AFF3F42A5EB5}" dt="2024-07-06T03:32:58.387" v="1624" actId="26606"/>
          <ac:grpSpMkLst>
            <pc:docMk/>
            <pc:sldMk cId="2859164929" sldId="262"/>
            <ac:grpSpMk id="9" creationId="{5EFBDE31-BB3E-6CFC-23CD-B5976DA38438}"/>
          </ac:grpSpMkLst>
        </pc:grpChg>
        <pc:picChg chg="add del mod">
          <ac:chgData name="JORGE ARTURO LOPEZ FLORES" userId="2f5e8572-9a00-4cf2-a719-b762ef3351a8" providerId="ADAL" clId="{9485C755-A6DA-4A32-924E-AFF3F42A5EB5}" dt="2024-07-06T03:32:53.215" v="1623" actId="478"/>
          <ac:picMkLst>
            <pc:docMk/>
            <pc:sldMk cId="2859164929" sldId="262"/>
            <ac:picMk id="5" creationId="{EE2F05FD-2E33-C021-F895-5B64DA674D36}"/>
          </ac:picMkLst>
        </pc:picChg>
        <pc:picChg chg="add">
          <ac:chgData name="JORGE ARTURO LOPEZ FLORES" userId="2f5e8572-9a00-4cf2-a719-b762ef3351a8" providerId="ADAL" clId="{9485C755-A6DA-4A32-924E-AFF3F42A5EB5}" dt="2024-07-06T03:32:58.387" v="1624" actId="26606"/>
          <ac:picMkLst>
            <pc:docMk/>
            <pc:sldMk cId="2859164929" sldId="262"/>
            <ac:picMk id="6" creationId="{F6422029-FA07-B519-CBFF-D00172084353}"/>
          </ac:picMkLst>
        </pc:picChg>
        <pc:picChg chg="add del mod">
          <ac:chgData name="JORGE ARTURO LOPEZ FLORES" userId="2f5e8572-9a00-4cf2-a719-b762ef3351a8" providerId="ADAL" clId="{9485C755-A6DA-4A32-924E-AFF3F42A5EB5}" dt="2024-07-06T03:32:53.215" v="1623" actId="478"/>
          <ac:picMkLst>
            <pc:docMk/>
            <pc:sldMk cId="2859164929" sldId="262"/>
            <ac:picMk id="7" creationId="{04FE2B96-D68E-247F-0E97-1E39AA6209A5}"/>
          </ac:picMkLst>
        </pc:picChg>
      </pc:sldChg>
      <pc:sldChg chg="addSp delSp modSp new mod setBg modAnim">
        <pc:chgData name="JORGE ARTURO LOPEZ FLORES" userId="2f5e8572-9a00-4cf2-a719-b762ef3351a8" providerId="ADAL" clId="{9485C755-A6DA-4A32-924E-AFF3F42A5EB5}" dt="2024-07-06T03:44:42.509" v="1695"/>
        <pc:sldMkLst>
          <pc:docMk/>
          <pc:sldMk cId="3930524231" sldId="263"/>
        </pc:sldMkLst>
        <pc:spChg chg="mo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2" creationId="{85965920-B240-A738-F431-1E02A9BEAFCE}"/>
          </ac:spMkLst>
        </pc:spChg>
        <pc:spChg chg="del">
          <ac:chgData name="JORGE ARTURO LOPEZ FLORES" userId="2f5e8572-9a00-4cf2-a719-b762ef3351a8" providerId="ADAL" clId="{9485C755-A6DA-4A32-924E-AFF3F42A5EB5}" dt="2024-07-06T03:41:56.664" v="1688" actId="478"/>
          <ac:spMkLst>
            <pc:docMk/>
            <pc:sldMk cId="3930524231" sldId="263"/>
            <ac:spMk id="3" creationId="{808FECE9-999B-3E4F-5F2E-4C81ECE2516E}"/>
          </ac:spMkLst>
        </pc:spChg>
        <pc:spChg chg="ad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9" creationId="{5DCB5928-DC7D-4612-9922-441966E15627}"/>
          </ac:spMkLst>
        </pc:spChg>
        <pc:spChg chg="ad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11" creationId="{682C1161-1736-45EC-99B7-33F3CAE9D517}"/>
          </ac:spMkLst>
        </pc:spChg>
        <pc:spChg chg="ad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13" creationId="{84D4DDB8-B68F-45B0-9F62-C4279996F672}"/>
          </ac:spMkLst>
        </pc:spChg>
        <pc:spChg chg="ad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15" creationId="{AF2F604E-43BE-4DC3-B983-E071523364F8}"/>
          </ac:spMkLst>
        </pc:spChg>
        <pc:spChg chg="add">
          <ac:chgData name="JORGE ARTURO LOPEZ FLORES" userId="2f5e8572-9a00-4cf2-a719-b762ef3351a8" providerId="ADAL" clId="{9485C755-A6DA-4A32-924E-AFF3F42A5EB5}" dt="2024-07-06T03:44:25.661" v="1691" actId="26606"/>
          <ac:spMkLst>
            <pc:docMk/>
            <pc:sldMk cId="3930524231" sldId="263"/>
            <ac:spMk id="17" creationId="{08C9B587-E65E-4B52-B37C-ABEBB6E87928}"/>
          </ac:spMkLst>
        </pc:spChg>
        <pc:picChg chg="add mod">
          <ac:chgData name="JORGE ARTURO LOPEZ FLORES" userId="2f5e8572-9a00-4cf2-a719-b762ef3351a8" providerId="ADAL" clId="{9485C755-A6DA-4A32-924E-AFF3F42A5EB5}" dt="2024-07-06T03:44:36.475" v="1693" actId="27614"/>
          <ac:picMkLst>
            <pc:docMk/>
            <pc:sldMk cId="3930524231" sldId="263"/>
            <ac:picMk id="4" creationId="{C795A15D-BC88-A78A-F4C2-9C1F7701F89C}"/>
          </ac:picMkLst>
        </pc:picChg>
      </pc:sldChg>
      <pc:sldChg chg="addSp delSp modSp new mod setBg">
        <pc:chgData name="JORGE ARTURO LOPEZ FLORES" userId="2f5e8572-9a00-4cf2-a719-b762ef3351a8" providerId="ADAL" clId="{9485C755-A6DA-4A32-924E-AFF3F42A5EB5}" dt="2024-07-06T04:07:20.001" v="2478" actId="20577"/>
        <pc:sldMkLst>
          <pc:docMk/>
          <pc:sldMk cId="2822446094" sldId="264"/>
        </pc:sldMkLst>
        <pc:spChg chg="mo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2" creationId="{4A790F7B-1E0D-4C7E-2AB3-2171A5D06015}"/>
          </ac:spMkLst>
        </pc:spChg>
        <pc:spChg chg="mod ord">
          <ac:chgData name="JORGE ARTURO LOPEZ FLORES" userId="2f5e8572-9a00-4cf2-a719-b762ef3351a8" providerId="ADAL" clId="{9485C755-A6DA-4A32-924E-AFF3F42A5EB5}" dt="2024-07-06T04:07:20.001" v="2478" actId="20577"/>
          <ac:spMkLst>
            <pc:docMk/>
            <pc:sldMk cId="2822446094" sldId="264"/>
            <ac:spMk id="3" creationId="{FE88C162-DD08-0CA8-2C57-5517CE469BE7}"/>
          </ac:spMkLst>
        </pc:spChg>
        <pc:spChg chg="add del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9" creationId="{9F7D5CDA-D291-4307-BF55-1381FED29634}"/>
          </ac:spMkLst>
        </pc:spChg>
        <pc:spChg chg="add del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11" creationId="{59B296B9-C5A5-4E4F-9B60-C907B5F1466C}"/>
          </ac:spMkLst>
        </pc:spChg>
        <pc:spChg chg="add del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13" creationId="{D0300FD3-5AF1-6305-15FA-9078072672E2}"/>
          </ac:spMkLst>
        </pc:spChg>
        <pc:spChg chg="ad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18" creationId="{327D73B4-9F5C-4A64-A179-51B9500CB8B5}"/>
          </ac:spMkLst>
        </pc:spChg>
        <pc:spChg chg="ad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20" creationId="{C1F06963-6374-4B48-844F-071A9BAAAE02}"/>
          </ac:spMkLst>
        </pc:spChg>
        <pc:spChg chg="ad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22" creationId="{6CB927A4-E432-4310-9CD5-E89FF5063179}"/>
          </ac:spMkLst>
        </pc:spChg>
        <pc:spChg chg="ad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24" creationId="{1453BF6C-B012-48B7-B4E8-6D7AC7C27D02}"/>
          </ac:spMkLst>
        </pc:spChg>
        <pc:spChg chg="add">
          <ac:chgData name="JORGE ARTURO LOPEZ FLORES" userId="2f5e8572-9a00-4cf2-a719-b762ef3351a8" providerId="ADAL" clId="{9485C755-A6DA-4A32-924E-AFF3F42A5EB5}" dt="2024-07-06T04:05:25.434" v="2475" actId="26606"/>
          <ac:spMkLst>
            <pc:docMk/>
            <pc:sldMk cId="2822446094" sldId="264"/>
            <ac:spMk id="26" creationId="{E3020543-B24B-4EC4-8FFC-8DD88EEA91A8}"/>
          </ac:spMkLst>
        </pc:spChg>
        <pc:picChg chg="add del">
          <ac:chgData name="JORGE ARTURO LOPEZ FLORES" userId="2f5e8572-9a00-4cf2-a719-b762ef3351a8" providerId="ADAL" clId="{9485C755-A6DA-4A32-924E-AFF3F42A5EB5}" dt="2024-07-06T04:05:11.845" v="2471" actId="478"/>
          <ac:picMkLst>
            <pc:docMk/>
            <pc:sldMk cId="2822446094" sldId="264"/>
            <ac:picMk id="5" creationId="{C5BA3550-DDA6-3A28-4442-AF24F1EAD208}"/>
          </ac:picMkLst>
        </pc:picChg>
        <pc:picChg chg="add mod">
          <ac:chgData name="JORGE ARTURO LOPEZ FLORES" userId="2f5e8572-9a00-4cf2-a719-b762ef3351a8" providerId="ADAL" clId="{9485C755-A6DA-4A32-924E-AFF3F42A5EB5}" dt="2024-07-06T04:05:25.434" v="2475" actId="26606"/>
          <ac:picMkLst>
            <pc:docMk/>
            <pc:sldMk cId="2822446094" sldId="264"/>
            <ac:picMk id="6" creationId="{FC700432-8F88-589B-6685-30FA8A941BB9}"/>
          </ac:picMkLst>
        </pc:picChg>
        <pc:cxnChg chg="add">
          <ac:chgData name="JORGE ARTURO LOPEZ FLORES" userId="2f5e8572-9a00-4cf2-a719-b762ef3351a8" providerId="ADAL" clId="{9485C755-A6DA-4A32-924E-AFF3F42A5EB5}" dt="2024-07-06T04:05:25.434" v="2475" actId="26606"/>
          <ac:cxnSpMkLst>
            <pc:docMk/>
            <pc:sldMk cId="2822446094" sldId="264"/>
            <ac:cxnSpMk id="28" creationId="{C49DA8F6-BCC1-4447-B54C-57856834B94B}"/>
          </ac:cxnSpMkLst>
        </pc:cxnChg>
      </pc:sldChg>
      <pc:sldChg chg="addSp delSp modSp new mod setBg modAnim">
        <pc:chgData name="JORGE ARTURO LOPEZ FLORES" userId="2f5e8572-9a00-4cf2-a719-b762ef3351a8" providerId="ADAL" clId="{9485C755-A6DA-4A32-924E-AFF3F42A5EB5}" dt="2024-07-06T04:25:44.534" v="2797" actId="1076"/>
        <pc:sldMkLst>
          <pc:docMk/>
          <pc:sldMk cId="2851374710" sldId="265"/>
        </pc:sldMkLst>
        <pc:spChg chg="mod">
          <ac:chgData name="JORGE ARTURO LOPEZ FLORES" userId="2f5e8572-9a00-4cf2-a719-b762ef3351a8" providerId="ADAL" clId="{9485C755-A6DA-4A32-924E-AFF3F42A5EB5}" dt="2024-07-06T04:14:25.342" v="2670" actId="26606"/>
          <ac:spMkLst>
            <pc:docMk/>
            <pc:sldMk cId="2851374710" sldId="265"/>
            <ac:spMk id="2" creationId="{A4F4C710-C28B-186D-81A3-D9B9AEEB1E63}"/>
          </ac:spMkLst>
        </pc:spChg>
        <pc:spChg chg="mod">
          <ac:chgData name="JORGE ARTURO LOPEZ FLORES" userId="2f5e8572-9a00-4cf2-a719-b762ef3351a8" providerId="ADAL" clId="{9485C755-A6DA-4A32-924E-AFF3F42A5EB5}" dt="2024-07-06T04:14:25.342" v="2670" actId="26606"/>
          <ac:spMkLst>
            <pc:docMk/>
            <pc:sldMk cId="2851374710" sldId="265"/>
            <ac:spMk id="3" creationId="{A1379CBA-4AB9-66A8-0058-A143F97420B3}"/>
          </ac:spMkLst>
        </pc:spChg>
        <pc:spChg chg="add">
          <ac:chgData name="JORGE ARTURO LOPEZ FLORES" userId="2f5e8572-9a00-4cf2-a719-b762ef3351a8" providerId="ADAL" clId="{9485C755-A6DA-4A32-924E-AFF3F42A5EB5}" dt="2024-07-06T04:14:25.342" v="2670" actId="26606"/>
          <ac:spMkLst>
            <pc:docMk/>
            <pc:sldMk cId="2851374710" sldId="265"/>
            <ac:spMk id="12" creationId="{979E27D9-03C7-44E2-9FF8-15D0C8506AF7}"/>
          </ac:spMkLst>
        </pc:spChg>
        <pc:spChg chg="add">
          <ac:chgData name="JORGE ARTURO LOPEZ FLORES" userId="2f5e8572-9a00-4cf2-a719-b762ef3351a8" providerId="ADAL" clId="{9485C755-A6DA-4A32-924E-AFF3F42A5EB5}" dt="2024-07-06T04:14:25.342" v="2670" actId="26606"/>
          <ac:spMkLst>
            <pc:docMk/>
            <pc:sldMk cId="2851374710" sldId="265"/>
            <ac:spMk id="14" creationId="{EEBF1590-3B36-48EE-A89D-3B6F3CB256AB}"/>
          </ac:spMkLst>
        </pc:spChg>
        <pc:spChg chg="add">
          <ac:chgData name="JORGE ARTURO LOPEZ FLORES" userId="2f5e8572-9a00-4cf2-a719-b762ef3351a8" providerId="ADAL" clId="{9485C755-A6DA-4A32-924E-AFF3F42A5EB5}" dt="2024-07-06T04:14:25.342" v="2670" actId="26606"/>
          <ac:spMkLst>
            <pc:docMk/>
            <pc:sldMk cId="2851374710" sldId="265"/>
            <ac:spMk id="16" creationId="{AC8F6C8C-AB5A-4548-942D-E3FD40ACBC49}"/>
          </ac:spMkLst>
        </pc:spChg>
        <pc:picChg chg="add del mod">
          <ac:chgData name="JORGE ARTURO LOPEZ FLORES" userId="2f5e8572-9a00-4cf2-a719-b762ef3351a8" providerId="ADAL" clId="{9485C755-A6DA-4A32-924E-AFF3F42A5EB5}" dt="2024-07-06T04:13:13.003" v="2662" actId="478"/>
          <ac:picMkLst>
            <pc:docMk/>
            <pc:sldMk cId="2851374710" sldId="265"/>
            <ac:picMk id="5" creationId="{9BDEEA71-FA55-6046-84EB-0632D78C9480}"/>
          </ac:picMkLst>
        </pc:picChg>
        <pc:picChg chg="add mo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7" creationId="{F7779660-0757-0AE0-61C3-926D0369A0E5}"/>
          </ac:picMkLst>
        </pc:picChg>
        <pc:picChg chg="add mod or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9" creationId="{302C8C99-3047-6E23-AE8C-25E528B42DB9}"/>
          </ac:picMkLst>
        </pc:picChg>
        <pc:picChg chg="add mod or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11" creationId="{E89D0FF6-7F5A-9734-C6C3-87DF035D6E1B}"/>
          </ac:picMkLst>
        </pc:picChg>
        <pc:picChg chg="add mod or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15" creationId="{7C22F782-87A3-515B-5172-C8C4119F3C8C}"/>
          </ac:picMkLst>
        </pc:picChg>
        <pc:picChg chg="add del mod">
          <ac:chgData name="JORGE ARTURO LOPEZ FLORES" userId="2f5e8572-9a00-4cf2-a719-b762ef3351a8" providerId="ADAL" clId="{9485C755-A6DA-4A32-924E-AFF3F42A5EB5}" dt="2024-07-06T04:18:04.391" v="2699" actId="478"/>
          <ac:picMkLst>
            <pc:docMk/>
            <pc:sldMk cId="2851374710" sldId="265"/>
            <ac:picMk id="18" creationId="{EFE6B47D-6CEA-E8D1-5C71-BC363C12B9C8}"/>
          </ac:picMkLst>
        </pc:picChg>
        <pc:picChg chg="add del mod">
          <ac:chgData name="JORGE ARTURO LOPEZ FLORES" userId="2f5e8572-9a00-4cf2-a719-b762ef3351a8" providerId="ADAL" clId="{9485C755-A6DA-4A32-924E-AFF3F42A5EB5}" dt="2024-07-06T04:18:11.223" v="2703" actId="478"/>
          <ac:picMkLst>
            <pc:docMk/>
            <pc:sldMk cId="2851374710" sldId="265"/>
            <ac:picMk id="20" creationId="{0655FD44-2361-6090-B878-13AEF41EADFB}"/>
          </ac:picMkLst>
        </pc:picChg>
        <pc:picChg chg="add mod or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22" creationId="{0DEF41B9-5DF0-536C-0C6D-4FF1BD5E7561}"/>
          </ac:picMkLst>
        </pc:picChg>
        <pc:picChg chg="add mod or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24" creationId="{DE275445-B409-6C46-70C0-7F8DA5BC6109}"/>
          </ac:picMkLst>
        </pc:picChg>
        <pc:picChg chg="add mod">
          <ac:chgData name="JORGE ARTURO LOPEZ FLORES" userId="2f5e8572-9a00-4cf2-a719-b762ef3351a8" providerId="ADAL" clId="{9485C755-A6DA-4A32-924E-AFF3F42A5EB5}" dt="2024-07-06T04:25:44.534" v="2797" actId="1076"/>
          <ac:picMkLst>
            <pc:docMk/>
            <pc:sldMk cId="2851374710" sldId="265"/>
            <ac:picMk id="26" creationId="{17D1BA42-F31E-0A5A-962B-0AD6770AD1EE}"/>
          </ac:picMkLst>
        </pc:picChg>
      </pc:sldChg>
      <pc:sldChg chg="addSp delSp modSp new mod setBg modAnim">
        <pc:chgData name="JORGE ARTURO LOPEZ FLORES" userId="2f5e8572-9a00-4cf2-a719-b762ef3351a8" providerId="ADAL" clId="{9485C755-A6DA-4A32-924E-AFF3F42A5EB5}" dt="2024-07-06T04:31:33.063" v="2873"/>
        <pc:sldMkLst>
          <pc:docMk/>
          <pc:sldMk cId="4228299012" sldId="266"/>
        </pc:sldMkLst>
        <pc:spChg chg="mod">
          <ac:chgData name="JORGE ARTURO LOPEZ FLORES" userId="2f5e8572-9a00-4cf2-a719-b762ef3351a8" providerId="ADAL" clId="{9485C755-A6DA-4A32-924E-AFF3F42A5EB5}" dt="2024-07-06T04:31:11.343" v="2870" actId="14100"/>
          <ac:spMkLst>
            <pc:docMk/>
            <pc:sldMk cId="4228299012" sldId="266"/>
            <ac:spMk id="2" creationId="{B13C37E1-25F4-53B0-529D-34EDC073DF52}"/>
          </ac:spMkLst>
        </pc:spChg>
        <pc:spChg chg="add del mod">
          <ac:chgData name="JORGE ARTURO LOPEZ FLORES" userId="2f5e8572-9a00-4cf2-a719-b762ef3351a8" providerId="ADAL" clId="{9485C755-A6DA-4A32-924E-AFF3F42A5EB5}" dt="2024-07-06T04:30:53.454" v="2869" actId="403"/>
          <ac:spMkLst>
            <pc:docMk/>
            <pc:sldMk cId="4228299012" sldId="266"/>
            <ac:spMk id="3" creationId="{89EF2BF5-4517-F595-AF34-6CA65115EE83}"/>
          </ac:spMkLst>
        </pc:spChg>
        <pc:spChg chg="add del mod">
          <ac:chgData name="JORGE ARTURO LOPEZ FLORES" userId="2f5e8572-9a00-4cf2-a719-b762ef3351a8" providerId="ADAL" clId="{9485C755-A6DA-4A32-924E-AFF3F42A5EB5}" dt="2024-07-06T04:28:29.032" v="2843" actId="478"/>
          <ac:spMkLst>
            <pc:docMk/>
            <pc:sldMk cId="4228299012" sldId="266"/>
            <ac:spMk id="6" creationId="{931526D7-6090-4D90-1E32-DFCB869805C1}"/>
          </ac:spMkLst>
        </pc:spChg>
        <pc:spChg chg="add del">
          <ac:chgData name="JORGE ARTURO LOPEZ FLORES" userId="2f5e8572-9a00-4cf2-a719-b762ef3351a8" providerId="ADAL" clId="{9485C755-A6DA-4A32-924E-AFF3F42A5EB5}" dt="2024-07-06T04:30:36.727" v="2865" actId="26606"/>
          <ac:spMkLst>
            <pc:docMk/>
            <pc:sldMk cId="4228299012" sldId="266"/>
            <ac:spMk id="11" creationId="{743AA782-23D1-4521-8CAD-47662984AA08}"/>
          </ac:spMkLst>
        </pc:spChg>
        <pc:spChg chg="add del">
          <ac:chgData name="JORGE ARTURO LOPEZ FLORES" userId="2f5e8572-9a00-4cf2-a719-b762ef3351a8" providerId="ADAL" clId="{9485C755-A6DA-4A32-924E-AFF3F42A5EB5}" dt="2024-07-06T04:30:36.727" v="2865" actId="26606"/>
          <ac:spMkLst>
            <pc:docMk/>
            <pc:sldMk cId="4228299012" sldId="266"/>
            <ac:spMk id="13" creationId="{71877DBC-BB60-40F0-AC93-2ACDBAAE60CE}"/>
          </ac:spMkLst>
        </pc:spChg>
        <pc:spChg chg="add">
          <ac:chgData name="JORGE ARTURO LOPEZ FLORES" userId="2f5e8572-9a00-4cf2-a719-b762ef3351a8" providerId="ADAL" clId="{9485C755-A6DA-4A32-924E-AFF3F42A5EB5}" dt="2024-07-06T04:30:36.727" v="2865" actId="26606"/>
          <ac:spMkLst>
            <pc:docMk/>
            <pc:sldMk cId="4228299012" sldId="266"/>
            <ac:spMk id="2057" creationId="{AD96FDFD-4E42-4A06-B8B5-768A1DB9C2A9}"/>
          </ac:spMkLst>
        </pc:spChg>
        <pc:picChg chg="add mod ord">
          <ac:chgData name="JORGE ARTURO LOPEZ FLORES" userId="2f5e8572-9a00-4cf2-a719-b762ef3351a8" providerId="ADAL" clId="{9485C755-A6DA-4A32-924E-AFF3F42A5EB5}" dt="2024-07-06T04:30:36.727" v="2865" actId="26606"/>
          <ac:picMkLst>
            <pc:docMk/>
            <pc:sldMk cId="4228299012" sldId="266"/>
            <ac:picMk id="5" creationId="{6473FA4F-F5B9-472F-0813-AC922EB4F3C3}"/>
          </ac:picMkLst>
        </pc:picChg>
        <pc:picChg chg="add mod">
          <ac:chgData name="JORGE ARTURO LOPEZ FLORES" userId="2f5e8572-9a00-4cf2-a719-b762ef3351a8" providerId="ADAL" clId="{9485C755-A6DA-4A32-924E-AFF3F42A5EB5}" dt="2024-07-06T04:30:36.727" v="2865" actId="26606"/>
          <ac:picMkLst>
            <pc:docMk/>
            <pc:sldMk cId="4228299012" sldId="266"/>
            <ac:picMk id="2050" creationId="{6AAC7FF3-A360-D37C-5041-E9222116DAF9}"/>
          </ac:picMkLst>
        </pc:picChg>
        <pc:picChg chg="add mod">
          <ac:chgData name="JORGE ARTURO LOPEZ FLORES" userId="2f5e8572-9a00-4cf2-a719-b762ef3351a8" providerId="ADAL" clId="{9485C755-A6DA-4A32-924E-AFF3F42A5EB5}" dt="2024-07-06T04:30:36.727" v="2865" actId="26606"/>
          <ac:picMkLst>
            <pc:docMk/>
            <pc:sldMk cId="4228299012" sldId="266"/>
            <ac:picMk id="2052" creationId="{23C24A70-C9EC-0631-79B5-6441AC679019}"/>
          </ac:picMkLst>
        </pc:picChg>
      </pc:sldChg>
      <pc:sldChg chg="addSp delSp modSp new mod setBg modAnim">
        <pc:chgData name="JORGE ARTURO LOPEZ FLORES" userId="2f5e8572-9a00-4cf2-a719-b762ef3351a8" providerId="ADAL" clId="{9485C755-A6DA-4A32-924E-AFF3F42A5EB5}" dt="2024-07-06T04:00:21.687" v="2209"/>
        <pc:sldMkLst>
          <pc:docMk/>
          <pc:sldMk cId="3176671465" sldId="267"/>
        </pc:sldMkLst>
        <pc:spChg chg="mod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2" creationId="{4EBDB6F8-A087-511B-FC49-A327F8EBBA0D}"/>
          </ac:spMkLst>
        </pc:spChg>
        <pc:spChg chg="del mod">
          <ac:chgData name="JORGE ARTURO LOPEZ FLORES" userId="2f5e8572-9a00-4cf2-a719-b762ef3351a8" providerId="ADAL" clId="{9485C755-A6DA-4A32-924E-AFF3F42A5EB5}" dt="2024-07-06T03:58:41.715" v="2174" actId="478"/>
          <ac:spMkLst>
            <pc:docMk/>
            <pc:sldMk cId="3176671465" sldId="267"/>
            <ac:spMk id="3" creationId="{4CEBC3ED-B71E-72A5-683D-DC7BB6330101}"/>
          </ac:spMkLst>
        </pc:spChg>
        <pc:spChg chg="add mod">
          <ac:chgData name="JORGE ARTURO LOPEZ FLORES" userId="2f5e8572-9a00-4cf2-a719-b762ef3351a8" providerId="ADAL" clId="{9485C755-A6DA-4A32-924E-AFF3F42A5EB5}" dt="2024-07-06T04:00:06.194" v="2206" actId="1076"/>
          <ac:spMkLst>
            <pc:docMk/>
            <pc:sldMk cId="3176671465" sldId="267"/>
            <ac:spMk id="6" creationId="{BD9D9012-1FF7-D3A9-6DBE-B4CE487BB875}"/>
          </ac:spMkLst>
        </pc:spChg>
        <pc:spChg chg="add del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9" creationId="{743AA782-23D1-4521-8CAD-47662984AA08}"/>
          </ac:spMkLst>
        </pc:spChg>
        <pc:spChg chg="add del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11" creationId="{650D18FE-0824-4A46-B22C-A86B52E5780A}"/>
          </ac:spMkLst>
        </pc:spChg>
        <pc:spChg chg="add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16" creationId="{5C8908E2-EE49-44D2-9428-A28D2312A8D5}"/>
          </ac:spMkLst>
        </pc:spChg>
        <pc:spChg chg="add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22" creationId="{02114E49-C077-4083-B5C1-6A6E70F4D91F}"/>
          </ac:spMkLst>
        </pc:spChg>
        <pc:spChg chg="add">
          <ac:chgData name="JORGE ARTURO LOPEZ FLORES" userId="2f5e8572-9a00-4cf2-a719-b762ef3351a8" providerId="ADAL" clId="{9485C755-A6DA-4A32-924E-AFF3F42A5EB5}" dt="2024-07-06T03:58:57.898" v="2175" actId="26606"/>
          <ac:spMkLst>
            <pc:docMk/>
            <pc:sldMk cId="3176671465" sldId="267"/>
            <ac:spMk id="24" creationId="{ED888B23-07FA-482A-96DF-47E31AF1A603}"/>
          </ac:spMkLst>
        </pc:spChg>
        <pc:grpChg chg="add">
          <ac:chgData name="JORGE ARTURO LOPEZ FLORES" userId="2f5e8572-9a00-4cf2-a719-b762ef3351a8" providerId="ADAL" clId="{9485C755-A6DA-4A32-924E-AFF3F42A5EB5}" dt="2024-07-06T03:58:57.898" v="2175" actId="26606"/>
          <ac:grpSpMkLst>
            <pc:docMk/>
            <pc:sldMk cId="3176671465" sldId="267"/>
            <ac:grpSpMk id="18" creationId="{D8C3AFD7-4CCE-484E-84C6-80FB3E3E2093}"/>
          </ac:grpSpMkLst>
        </pc:grpChg>
        <pc:picChg chg="add mod ord">
          <ac:chgData name="JORGE ARTURO LOPEZ FLORES" userId="2f5e8572-9a00-4cf2-a719-b762ef3351a8" providerId="ADAL" clId="{9485C755-A6DA-4A32-924E-AFF3F42A5EB5}" dt="2024-07-06T04:00:01.961" v="2205" actId="14100"/>
          <ac:picMkLst>
            <pc:docMk/>
            <pc:sldMk cId="3176671465" sldId="267"/>
            <ac:picMk id="4" creationId="{8B243F8F-3247-E949-D500-04D8117AB06E}"/>
          </ac:picMkLst>
        </pc:picChg>
      </pc:sldChg>
      <pc:sldChg chg="addSp delSp modSp new mod setBg modAnim">
        <pc:chgData name="JORGE ARTURO LOPEZ FLORES" userId="2f5e8572-9a00-4cf2-a719-b762ef3351a8" providerId="ADAL" clId="{9485C755-A6DA-4A32-924E-AFF3F42A5EB5}" dt="2024-07-06T04:46:18.472" v="3015" actId="14100"/>
        <pc:sldMkLst>
          <pc:docMk/>
          <pc:sldMk cId="3486575793" sldId="268"/>
        </pc:sldMkLst>
        <pc:spChg chg="mod ord">
          <ac:chgData name="JORGE ARTURO LOPEZ FLORES" userId="2f5e8572-9a00-4cf2-a719-b762ef3351a8" providerId="ADAL" clId="{9485C755-A6DA-4A32-924E-AFF3F42A5EB5}" dt="2024-07-06T04:46:01.514" v="3012" actId="26606"/>
          <ac:spMkLst>
            <pc:docMk/>
            <pc:sldMk cId="3486575793" sldId="268"/>
            <ac:spMk id="2" creationId="{C231E078-E9A5-C5F0-2BD5-3B94F516871B}"/>
          </ac:spMkLst>
        </pc:spChg>
        <pc:spChg chg="mod ord">
          <ac:chgData name="JORGE ARTURO LOPEZ FLORES" userId="2f5e8572-9a00-4cf2-a719-b762ef3351a8" providerId="ADAL" clId="{9485C755-A6DA-4A32-924E-AFF3F42A5EB5}" dt="2024-07-06T04:46:18.472" v="3015" actId="14100"/>
          <ac:spMkLst>
            <pc:docMk/>
            <pc:sldMk cId="3486575793" sldId="268"/>
            <ac:spMk id="3" creationId="{4FDC1B1C-F05F-ADC8-2433-A86CABC2CE5F}"/>
          </ac:spMkLst>
        </pc:spChg>
        <pc:spChg chg="add del">
          <ac:chgData name="JORGE ARTURO LOPEZ FLORES" userId="2f5e8572-9a00-4cf2-a719-b762ef3351a8" providerId="ADAL" clId="{9485C755-A6DA-4A32-924E-AFF3F42A5EB5}" dt="2024-07-06T04:45:00.969" v="3005" actId="26606"/>
          <ac:spMkLst>
            <pc:docMk/>
            <pc:sldMk cId="3486575793" sldId="268"/>
            <ac:spMk id="4103" creationId="{F13C74B1-5B17-4795-BED0-7140497B445A}"/>
          </ac:spMkLst>
        </pc:spChg>
        <pc:spChg chg="add del">
          <ac:chgData name="JORGE ARTURO LOPEZ FLORES" userId="2f5e8572-9a00-4cf2-a719-b762ef3351a8" providerId="ADAL" clId="{9485C755-A6DA-4A32-924E-AFF3F42A5EB5}" dt="2024-07-06T04:45:00.969" v="3005" actId="26606"/>
          <ac:spMkLst>
            <pc:docMk/>
            <pc:sldMk cId="3486575793" sldId="268"/>
            <ac:spMk id="4105" creationId="{D4974D33-8DC5-464E-8C6D-BE58F0669C17}"/>
          </ac:spMkLst>
        </pc:spChg>
        <pc:spChg chg="add del">
          <ac:chgData name="JORGE ARTURO LOPEZ FLORES" userId="2f5e8572-9a00-4cf2-a719-b762ef3351a8" providerId="ADAL" clId="{9485C755-A6DA-4A32-924E-AFF3F42A5EB5}" dt="2024-07-06T04:46:01.514" v="3012" actId="26606"/>
          <ac:spMkLst>
            <pc:docMk/>
            <pc:sldMk cId="3486575793" sldId="268"/>
            <ac:spMk id="4110" creationId="{1EE285D5-8110-4AE6-AF36-F83E457E175B}"/>
          </ac:spMkLst>
        </pc:spChg>
        <pc:spChg chg="add del">
          <ac:chgData name="JORGE ARTURO LOPEZ FLORES" userId="2f5e8572-9a00-4cf2-a719-b762ef3351a8" providerId="ADAL" clId="{9485C755-A6DA-4A32-924E-AFF3F42A5EB5}" dt="2024-07-06T04:46:01.514" v="3012" actId="26606"/>
          <ac:spMkLst>
            <pc:docMk/>
            <pc:sldMk cId="3486575793" sldId="268"/>
            <ac:spMk id="4112" creationId="{3FCFB1DE-0B7E-48CC-BA90-B2AB0889F9D6}"/>
          </ac:spMkLst>
        </pc:spChg>
        <pc:spChg chg="add">
          <ac:chgData name="JORGE ARTURO LOPEZ FLORES" userId="2f5e8572-9a00-4cf2-a719-b762ef3351a8" providerId="ADAL" clId="{9485C755-A6DA-4A32-924E-AFF3F42A5EB5}" dt="2024-07-06T04:46:01.514" v="3012" actId="26606"/>
          <ac:spMkLst>
            <pc:docMk/>
            <pc:sldMk cId="3486575793" sldId="268"/>
            <ac:spMk id="4114" creationId="{9716D72B-0D25-43A5-8554-C535E5118D3B}"/>
          </ac:spMkLst>
        </pc:spChg>
        <pc:spChg chg="add">
          <ac:chgData name="JORGE ARTURO LOPEZ FLORES" userId="2f5e8572-9a00-4cf2-a719-b762ef3351a8" providerId="ADAL" clId="{9485C755-A6DA-4A32-924E-AFF3F42A5EB5}" dt="2024-07-06T04:46:01.514" v="3012" actId="26606"/>
          <ac:spMkLst>
            <pc:docMk/>
            <pc:sldMk cId="3486575793" sldId="268"/>
            <ac:spMk id="4115" creationId="{3FCFB1DE-0B7E-48CC-BA90-B2AB0889F9D6}"/>
          </ac:spMkLst>
        </pc:spChg>
        <pc:spChg chg="add del">
          <ac:chgData name="JORGE ARTURO LOPEZ FLORES" userId="2f5e8572-9a00-4cf2-a719-b762ef3351a8" providerId="ADAL" clId="{9485C755-A6DA-4A32-924E-AFF3F42A5EB5}" dt="2024-07-06T04:45:57.421" v="3011" actId="26606"/>
          <ac:spMkLst>
            <pc:docMk/>
            <pc:sldMk cId="3486575793" sldId="268"/>
            <ac:spMk id="4117" creationId="{FAF68CB5-D519-4070-A998-B86F0FBCD10C}"/>
          </ac:spMkLst>
        </pc:spChg>
        <pc:spChg chg="add del">
          <ac:chgData name="JORGE ARTURO LOPEZ FLORES" userId="2f5e8572-9a00-4cf2-a719-b762ef3351a8" providerId="ADAL" clId="{9485C755-A6DA-4A32-924E-AFF3F42A5EB5}" dt="2024-07-06T04:45:57.421" v="3011" actId="26606"/>
          <ac:spMkLst>
            <pc:docMk/>
            <pc:sldMk cId="3486575793" sldId="268"/>
            <ac:spMk id="4119" creationId="{7586665A-47B3-4AEE-BC94-15D89FF706B3}"/>
          </ac:spMkLst>
        </pc:spChg>
        <pc:picChg chg="add mod ord">
          <ac:chgData name="JORGE ARTURO LOPEZ FLORES" userId="2f5e8572-9a00-4cf2-a719-b762ef3351a8" providerId="ADAL" clId="{9485C755-A6DA-4A32-924E-AFF3F42A5EB5}" dt="2024-07-06T04:46:01.514" v="3012" actId="26606"/>
          <ac:picMkLst>
            <pc:docMk/>
            <pc:sldMk cId="3486575793" sldId="268"/>
            <ac:picMk id="4098" creationId="{B1170776-0D4B-B2D7-6DDB-E9CBA84A9B75}"/>
          </ac:picMkLst>
        </pc:picChg>
        <pc:picChg chg="add mod ord">
          <ac:chgData name="JORGE ARTURO LOPEZ FLORES" userId="2f5e8572-9a00-4cf2-a719-b762ef3351a8" providerId="ADAL" clId="{9485C755-A6DA-4A32-924E-AFF3F42A5EB5}" dt="2024-07-06T04:46:01.514" v="3012" actId="26606"/>
          <ac:picMkLst>
            <pc:docMk/>
            <pc:sldMk cId="3486575793" sldId="268"/>
            <ac:picMk id="4100" creationId="{3D5062D5-936A-E0EA-A243-6086377BE2F2}"/>
          </ac:picMkLst>
        </pc:picChg>
        <pc:picChg chg="add mod ord">
          <ac:chgData name="JORGE ARTURO LOPEZ FLORES" userId="2f5e8572-9a00-4cf2-a719-b762ef3351a8" providerId="ADAL" clId="{9485C755-A6DA-4A32-924E-AFF3F42A5EB5}" dt="2024-07-06T04:46:01.514" v="3012" actId="26606"/>
          <ac:picMkLst>
            <pc:docMk/>
            <pc:sldMk cId="3486575793" sldId="268"/>
            <ac:picMk id="4102" creationId="{0B3A8EB3-AB89-91AA-6D00-2D3C30F70930}"/>
          </ac:picMkLst>
        </pc:picChg>
        <pc:picChg chg="add mod ord">
          <ac:chgData name="JORGE ARTURO LOPEZ FLORES" userId="2f5e8572-9a00-4cf2-a719-b762ef3351a8" providerId="ADAL" clId="{9485C755-A6DA-4A32-924E-AFF3F42A5EB5}" dt="2024-07-06T04:46:01.514" v="3012" actId="26606"/>
          <ac:picMkLst>
            <pc:docMk/>
            <pc:sldMk cId="3486575793" sldId="268"/>
            <ac:picMk id="4104" creationId="{08BE4DBA-2407-C137-8F89-0BDE14E6DBB6}"/>
          </ac:picMkLst>
        </pc:picChg>
      </pc:sldChg>
    </pc:docChg>
  </pc:docChgLst>
  <pc:docChgLst>
    <pc:chgData name="JORGE ARTURO LOPEZ FLORES" userId="S::jorge.lopez@unah.edu.hn::2f5e8572-9a00-4cf2-a719-b762ef3351a8" providerId="AD" clId="Web-{0E94A8BB-B500-6F7A-8C49-1DCE8896A6DD}"/>
    <pc:docChg chg="addSld modSld addMainMaster delMainMaster">
      <pc:chgData name="JORGE ARTURO LOPEZ FLORES" userId="S::jorge.lopez@unah.edu.hn::2f5e8572-9a00-4cf2-a719-b762ef3351a8" providerId="AD" clId="Web-{0E94A8BB-B500-6F7A-8C49-1DCE8896A6DD}" dt="2024-06-28T19:36:19.901" v="18"/>
      <pc:docMkLst>
        <pc:docMk/>
      </pc:docMkLst>
      <pc:sldChg chg="modSp mod modClrScheme chgLayout">
        <pc:chgData name="JORGE ARTURO LOPEZ FLORES" userId="S::jorge.lopez@unah.edu.hn::2f5e8572-9a00-4cf2-a719-b762ef3351a8" providerId="AD" clId="Web-{0E94A8BB-B500-6F7A-8C49-1DCE8896A6DD}" dt="2024-06-28T19:35:50.619" v="7"/>
        <pc:sldMkLst>
          <pc:docMk/>
          <pc:sldMk cId="109857222" sldId="256"/>
        </pc:sldMkLst>
        <pc:spChg chg="mod ord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modClrScheme addAnim modAnim delDesignElem chgLayout">
        <pc:chgData name="JORGE ARTURO LOPEZ FLORES" userId="S::jorge.lopez@unah.edu.hn::2f5e8572-9a00-4cf2-a719-b762ef3351a8" providerId="AD" clId="Web-{0E94A8BB-B500-6F7A-8C49-1DCE8896A6DD}" dt="2024-06-28T19:36:19.901" v="18"/>
        <pc:sldMkLst>
          <pc:docMk/>
          <pc:sldMk cId="3075857760" sldId="257"/>
        </pc:sldMkLst>
        <pc:spChg chg="mod ord">
          <ac:chgData name="JORGE ARTURO LOPEZ FLORES" userId="S::jorge.lopez@unah.edu.hn::2f5e8572-9a00-4cf2-a719-b762ef3351a8" providerId="AD" clId="Web-{0E94A8BB-B500-6F7A-8C49-1DCE8896A6DD}" dt="2024-06-28T19:36:08.947" v="16" actId="20577"/>
          <ac:spMkLst>
            <pc:docMk/>
            <pc:sldMk cId="3075857760" sldId="257"/>
            <ac:spMk id="2" creationId="{C9DA4C88-02B6-D1BD-1293-D69B3243618F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31" v="3"/>
          <ac:spMkLst>
            <pc:docMk/>
            <pc:sldMk cId="3075857760" sldId="257"/>
            <ac:spMk id="3" creationId="{AD663F07-90CF-0EB0-A470-37EFEBB6689C}"/>
          </ac:spMkLst>
        </pc:spChg>
        <pc:spChg chg="add del mod">
          <ac:chgData name="JORGE ARTURO LOPEZ FLORES" userId="S::jorge.lopez@unah.edu.hn::2f5e8572-9a00-4cf2-a719-b762ef3351a8" providerId="AD" clId="Web-{0E94A8BB-B500-6F7A-8C49-1DCE8896A6DD}" dt="2024-06-28T19:35:21.400" v="6"/>
          <ac:spMkLst>
            <pc:docMk/>
            <pc:sldMk cId="3075857760" sldId="257"/>
            <ac:spMk id="6" creationId="{5E077F46-B11C-0228-4971-2950A1859106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7" creationId="{6F5A5072-7B47-4D32-B52A-4EBBF590B8A5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8" creationId="{1A3C89F8-0D2F-47FF-B903-151248265F47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9" creationId="{9715DAF0-AE1B-46C9-8A6B-DB2AA05AB91D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10" creationId="{C5CB530E-515E-412C-9DF1-5F8FFBD6F383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11" creationId="{6016219D-510E-4184-9090-6D5578A87BD1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12" creationId="{712D4376-A578-4FF1-94FC-245E7A6A489F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13" creationId="{AFF4A713-7B75-4B21-90D7-5AB19547C728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14" creationId="{AEA7509D-F04F-40CB-A0B3-EEF16499CC9F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15" creationId="{DC631C0B-6DA6-4E57-8231-CE32B3434A7E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7.869" v="9"/>
          <ac:spMkLst>
            <pc:docMk/>
            <pc:sldMk cId="3075857760" sldId="257"/>
            <ac:spMk id="17" creationId="{C29501E6-A978-4A61-9689-9085AF97A53A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18" creationId="{508BEF50-7B1E-49A4-BC19-5F4F1D755E64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6:00.166" v="11"/>
          <ac:spMkLst>
            <pc:docMk/>
            <pc:sldMk cId="3075857760" sldId="257"/>
            <ac:spMk id="19" creationId="{1EADCAF8-8823-4E89-8612-21029831A4B2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20" creationId="{3FBAD350-5664-4811-A208-657FB882D350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6:00.166" v="11"/>
          <ac:spMkLst>
            <pc:docMk/>
            <pc:sldMk cId="3075857760" sldId="257"/>
            <ac:spMk id="21" creationId="{28CA07B2-0819-4B62-9425-7A52BBDD7070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40.415" v="2"/>
          <ac:spMkLst>
            <pc:docMk/>
            <pc:sldMk cId="3075857760" sldId="257"/>
            <ac:spMk id="22" creationId="{C39ADB8F-D187-49D7-BDCF-C1B6DC727068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21.400" v="6"/>
          <ac:spMkLst>
            <pc:docMk/>
            <pc:sldMk cId="3075857760" sldId="257"/>
            <ac:spMk id="24" creationId="{4BC99CB9-DDAD-44A2-8A1C-E3AF4E72DF5C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21.400" v="6"/>
          <ac:spMkLst>
            <pc:docMk/>
            <pc:sldMk cId="3075857760" sldId="257"/>
            <ac:spMk id="25" creationId="{64053CBF-3932-45FF-8285-EE5146085F3A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4:55.071" v="4"/>
          <ac:spMkLst>
            <pc:docMk/>
            <pc:sldMk cId="3075857760" sldId="257"/>
            <ac:spMk id="29" creationId="{AD663F07-90CF-0EB0-A470-37EFEBB6689C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37" creationId="{3677BAFB-3BD3-41BB-9107-FAE224AE21C4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38" creationId="{8C790BE2-4E4F-4AAF-81A2-4A6F4885EBE6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39" creationId="{E6823A9B-C188-42D4-847C-3AD928DB145C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40" creationId="{D28B54C3-B57B-472A-B96E-1FCB67093DC2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41" creationId="{34B557F3-1A0C-4749-A6DB-EAC082DF390B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42" creationId="{7DB3C429-F8DA-49B9-AF84-21996FCF78B5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43" creationId="{55D55AA6-3751-494F-868A-DCEDC5CE82BF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44" creationId="{E12088DD-B1AD-40E0-8B86-1D87A2CCD9BE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45" creationId="{4D4C00DC-4DC6-4CD2-9E31-F17E6CEBC5A6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46" creationId="{C4C9F2B0-1044-46EB-8AEB-C3BFFDE6C2CC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47" creationId="{D82AB1B2-7970-42CF-8BF5-567C69E9FFFB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48" creationId="{0C395952-4E26-45A2-8756-2ADFD6E53C6E}"/>
          </ac:spMkLst>
        </pc:spChg>
        <pc:spChg chg="add">
          <ac:chgData name="JORGE ARTURO LOPEZ FLORES" userId="S::jorge.lopez@unah.edu.hn::2f5e8572-9a00-4cf2-a719-b762ef3351a8" providerId="AD" clId="Web-{0E94A8BB-B500-6F7A-8C49-1DCE8896A6DD}" dt="2024-06-28T19:36:00.182" v="12"/>
          <ac:spMkLst>
            <pc:docMk/>
            <pc:sldMk cId="3075857760" sldId="257"/>
            <ac:spMk id="50" creationId="{4734BADF-9461-4621-B112-2D7BABEA7DD0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53" creationId="{C10FB9CA-E7FA-462C-B537-F1224ED1ACF4}"/>
          </ac:spMkLst>
        </pc:spChg>
        <pc:spChg chg="add del">
          <ac:chgData name="JORGE ARTURO LOPEZ FLORES" userId="S::jorge.lopez@unah.edu.hn::2f5e8572-9a00-4cf2-a719-b762ef3351a8" providerId="AD" clId="Web-{0E94A8BB-B500-6F7A-8C49-1DCE8896A6DD}" dt="2024-06-28T19:35:50.619" v="7"/>
          <ac:spMkLst>
            <pc:docMk/>
            <pc:sldMk cId="3075857760" sldId="257"/>
            <ac:spMk id="55" creationId="{D8469AE7-A75B-4F37-850B-EF5974ABED2C}"/>
          </ac:spMkLst>
        </pc:spChg>
        <pc:grpChg chg="add del">
          <ac:chgData name="JORGE ARTURO LOPEZ FLORES" userId="S::jorge.lopez@unah.edu.hn::2f5e8572-9a00-4cf2-a719-b762ef3351a8" providerId="AD" clId="Web-{0E94A8BB-B500-6F7A-8C49-1DCE8896A6DD}" dt="2024-06-28T19:36:00.166" v="11"/>
          <ac:grpSpMkLst>
            <pc:docMk/>
            <pc:sldMk cId="3075857760" sldId="257"/>
            <ac:grpSpMk id="23" creationId="{DA02BEE4-A5D4-40AF-882D-49D34B086FFF}"/>
          </ac:grpSpMkLst>
        </pc:grpChg>
        <pc:grpChg chg="add del">
          <ac:chgData name="JORGE ARTURO LOPEZ FLORES" userId="S::jorge.lopez@unah.edu.hn::2f5e8572-9a00-4cf2-a719-b762ef3351a8" providerId="AD" clId="Web-{0E94A8BB-B500-6F7A-8C49-1DCE8896A6DD}" dt="2024-06-28T19:35:21.400" v="6"/>
          <ac:grpSpMkLst>
            <pc:docMk/>
            <pc:sldMk cId="3075857760" sldId="257"/>
            <ac:grpSpMk id="26" creationId="{2E751C04-BEA6-446B-A678-9C74819EBD4C}"/>
          </ac:grpSpMkLst>
        </pc:grpChg>
        <pc:grpChg chg="add del">
          <ac:chgData name="JORGE ARTURO LOPEZ FLORES" userId="S::jorge.lopez@unah.edu.hn::2f5e8572-9a00-4cf2-a719-b762ef3351a8" providerId="AD" clId="Web-{0E94A8BB-B500-6F7A-8C49-1DCE8896A6DD}" dt="2024-06-28T19:35:21.400" v="6"/>
          <ac:grpSpMkLst>
            <pc:docMk/>
            <pc:sldMk cId="3075857760" sldId="257"/>
            <ac:grpSpMk id="30" creationId="{B63ACBA3-DEFD-4C6D-BBA0-64468FA99C2D}"/>
          </ac:grpSpMkLst>
        </pc:grpChg>
        <pc:grpChg chg="add del">
          <ac:chgData name="JORGE ARTURO LOPEZ FLORES" userId="S::jorge.lopez@unah.edu.hn::2f5e8572-9a00-4cf2-a719-b762ef3351a8" providerId="AD" clId="Web-{0E94A8BB-B500-6F7A-8C49-1DCE8896A6DD}" dt="2024-06-28T19:35:50.619" v="7"/>
          <ac:grpSpMkLst>
            <pc:docMk/>
            <pc:sldMk cId="3075857760" sldId="257"/>
            <ac:grpSpMk id="49" creationId="{66FB5A75-BDE2-4F12-A95B-C48788A7685C}"/>
          </ac:grpSpMkLst>
        </pc:grpChg>
        <pc:grpChg chg="add del">
          <ac:chgData name="JORGE ARTURO LOPEZ FLORES" userId="S::jorge.lopez@unah.edu.hn::2f5e8572-9a00-4cf2-a719-b762ef3351a8" providerId="AD" clId="Web-{0E94A8BB-B500-6F7A-8C49-1DCE8896A6DD}" dt="2024-06-28T19:35:50.619" v="7"/>
          <ac:grpSpMkLst>
            <pc:docMk/>
            <pc:sldMk cId="3075857760" sldId="257"/>
            <ac:grpSpMk id="57" creationId="{63301095-70B2-49AA-8DA9-A35629AD621C}"/>
          </ac:grpSpMkLst>
        </pc:grpChg>
        <pc:picChg chg="add del mod ord">
          <ac:chgData name="JORGE ARTURO LOPEZ FLORES" userId="S::jorge.lopez@unah.edu.hn::2f5e8572-9a00-4cf2-a719-b762ef3351a8" providerId="AD" clId="Web-{0E94A8BB-B500-6F7A-8C49-1DCE8896A6DD}" dt="2024-06-28T19:34:57.696" v="5"/>
          <ac:picMkLst>
            <pc:docMk/>
            <pc:sldMk cId="3075857760" sldId="257"/>
            <ac:picMk id="4" creationId="{3C3B69CE-F6A2-1A8E-5FF4-AE5CF5D84D61}"/>
          </ac:picMkLst>
        </pc:picChg>
        <pc:cxnChg chg="add del">
          <ac:chgData name="JORGE ARTURO LOPEZ FLORES" userId="S::jorge.lopez@unah.edu.hn::2f5e8572-9a00-4cf2-a719-b762ef3351a8" providerId="AD" clId="Web-{0E94A8BB-B500-6F7A-8C49-1DCE8896A6DD}" dt="2024-06-28T19:34:40.415" v="2"/>
          <ac:cxnSpMkLst>
            <pc:docMk/>
            <pc:sldMk cId="3075857760" sldId="257"/>
            <ac:cxnSpMk id="16" creationId="{56020367-4FD5-4596-8E10-C5F095CD8DBF}"/>
          </ac:cxnSpMkLst>
        </pc:cxnChg>
      </pc:sldChg>
      <pc:sldMasterChg chg="del delSldLayout">
        <pc:chgData name="JORGE ARTURO LOPEZ FLORES" userId="S::jorge.lopez@unah.edu.hn::2f5e8572-9a00-4cf2-a719-b762ef3351a8" providerId="AD" clId="Web-{0E94A8BB-B500-6F7A-8C49-1DCE8896A6DD}" dt="2024-06-28T19:35:50.619" v="7"/>
        <pc:sldMasterMkLst>
          <pc:docMk/>
          <pc:sldMasterMk cId="2460954070" sldId="2147483660"/>
        </pc:sldMasterMkLst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ORGE ARTURO LOPEZ FLORES" userId="S::jorge.lopez@unah.edu.hn::2f5e8572-9a00-4cf2-a719-b762ef3351a8" providerId="AD" clId="Web-{0E94A8BB-B500-6F7A-8C49-1DCE8896A6DD}" dt="2024-06-28T19:35:50.619" v="7"/>
        <pc:sldMasterMkLst>
          <pc:docMk/>
          <pc:sldMasterMk cId="1117518068" sldId="2147483672"/>
        </pc:sldMasterMkLst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3469046608" sldId="2147483673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4057657274" sldId="2147483674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830243549" sldId="2147483675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1416950126" sldId="2147483676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3223187115" sldId="2147483677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3173766568" sldId="2147483678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3192054426" sldId="2147483679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2198947851" sldId="2147483680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827444885" sldId="2147483681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3785867658" sldId="2147483682"/>
          </pc:sldLayoutMkLst>
        </pc:sldLayoutChg>
        <pc:sldLayoutChg chg="add mod replId">
          <pc:chgData name="JORGE ARTURO LOPEZ FLORES" userId="S::jorge.lopez@unah.edu.hn::2f5e8572-9a00-4cf2-a719-b762ef3351a8" providerId="AD" clId="Web-{0E94A8BB-B500-6F7A-8C49-1DCE8896A6DD}" dt="2024-06-28T19:35:50.619" v="7"/>
          <pc:sldLayoutMkLst>
            <pc:docMk/>
            <pc:sldMasterMk cId="1117518068" sldId="2147483672"/>
            <pc:sldLayoutMk cId="236501021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/>
              <a:t>No. de Hogares con Teléfono Móvil en Honduras,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No. de Hogares con Teléfono Móvil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85.1</c:v>
                </c:pt>
                <c:pt idx="1">
                  <c:v>87.6</c:v>
                </c:pt>
                <c:pt idx="2">
                  <c:v>89.3</c:v>
                </c:pt>
                <c:pt idx="3">
                  <c:v>91.6</c:v>
                </c:pt>
                <c:pt idx="4">
                  <c:v>90.8</c:v>
                </c:pt>
                <c:pt idx="5">
                  <c:v>90.6</c:v>
                </c:pt>
                <c:pt idx="6">
                  <c:v>98.9</c:v>
                </c:pt>
                <c:pt idx="7">
                  <c:v>92.1</c:v>
                </c:pt>
                <c:pt idx="8">
                  <c:v>100</c:v>
                </c:pt>
                <c:pt idx="9">
                  <c:v>92.8</c:v>
                </c:pt>
                <c:pt idx="10">
                  <c:v>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16-426A-9840-615CC2BF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779552"/>
        <c:axId val="1099930064"/>
      </c:lineChart>
      <c:catAx>
        <c:axId val="448779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099930064"/>
        <c:crosses val="autoZero"/>
        <c:auto val="1"/>
        <c:lblAlgn val="ctr"/>
        <c:lblOffset val="100"/>
        <c:noMultiLvlLbl val="0"/>
      </c:catAx>
      <c:valAx>
        <c:axId val="1099930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4877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4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5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4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4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1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revistamagisterioelrecreo.blogspot.com/2021/05/las-tic-en-educacion-infantil-un.html" TargetMode="Externa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odstrum/4340333847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oberlo.com/statistics/how-many-people-have-smartphones" TargetMode="External"/><Relationship Id="rId4" Type="http://schemas.openxmlformats.org/officeDocument/2006/relationships/hyperlink" Target="https://www.statista.com/statistics/330695/number-of-smartphone-users-worldwi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atox.com/blog/2019/03/13/algunas-apps-muy-autenticas-para-tu-movi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APP-SISDE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45087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Observatorio </a:t>
            </a:r>
            <a:r>
              <a:rPr lang="es-HN" dirty="0"/>
              <a:t>Demográfico</a:t>
            </a:r>
            <a:r>
              <a:rPr lang="en-US" dirty="0"/>
              <a:t> Universitario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0095269-1CE2-EFFA-DD33-3BDA7A00F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92" y="5783406"/>
            <a:ext cx="5271938" cy="872837"/>
          </a:xfrm>
          <a:prstGeom prst="rect">
            <a:avLst/>
          </a:prstGeom>
        </p:spPr>
      </p:pic>
      <p:pic>
        <p:nvPicPr>
          <p:cNvPr id="6" name="Imagen 5" descr="Una pantalla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781EA690-4D5F-8BE4-CF56-73C7D186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" y="0"/>
            <a:ext cx="4200228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C726FB-B996-10D0-955F-88E7910B3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79" y="851906"/>
            <a:ext cx="3148761" cy="4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F4C710-C28B-186D-81A3-D9B9AEEB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s-HN" sz="4000" dirty="0"/>
              <a:t>¿Con que información cuenta?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379CBA-4AB9-66A8-0058-A143F974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s-HN" sz="2000" dirty="0"/>
              <a:t>Indicadores de país</a:t>
            </a:r>
          </a:p>
          <a:p>
            <a:r>
              <a:rPr lang="es-HN" sz="2000" dirty="0"/>
              <a:t>Indicadores simples</a:t>
            </a:r>
          </a:p>
          <a:p>
            <a:r>
              <a:rPr lang="es-HN" sz="2000" dirty="0"/>
              <a:t>Pirámides de población</a:t>
            </a:r>
          </a:p>
          <a:p>
            <a:r>
              <a:rPr lang="es-HN" sz="2000" dirty="0"/>
              <a:t>Perfiles departamentales</a:t>
            </a:r>
          </a:p>
          <a:p>
            <a:r>
              <a:rPr lang="es-HN" sz="2000" dirty="0"/>
              <a:t>Publicaciones</a:t>
            </a:r>
          </a:p>
          <a:p>
            <a:r>
              <a:rPr lang="es-HN" sz="2000" dirty="0"/>
              <a:t>Infografías</a:t>
            </a:r>
          </a:p>
          <a:p>
            <a:r>
              <a:rPr lang="es-HN" sz="2000" dirty="0"/>
              <a:t>Herramientas para investigadores</a:t>
            </a:r>
          </a:p>
        </p:txBody>
      </p:sp>
      <p:pic>
        <p:nvPicPr>
          <p:cNvPr id="9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302C8C99-3047-6E23-AE8C-25E528B42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1" cy="5464800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7779660-0757-0AE0-61C3-926D0369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Imagen 25" descr="Gráfico, Gráfico de barras, Gráfico de embudo&#10;&#10;Descripción generada automáticamente">
            <a:extLst>
              <a:ext uri="{FF2B5EF4-FFF2-40B4-BE49-F238E27FC236}">
                <a16:creationId xmlns:a16="http://schemas.microsoft.com/office/drawing/2014/main" id="{17D1BA42-F31E-0A5A-962B-0AD6770AD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pic>
        <p:nvPicPr>
          <p:cNvPr id="11" name="Imagen 10" descr="Mapa&#10;&#10;Descripción generada automáticamente">
            <a:extLst>
              <a:ext uri="{FF2B5EF4-FFF2-40B4-BE49-F238E27FC236}">
                <a16:creationId xmlns:a16="http://schemas.microsoft.com/office/drawing/2014/main" id="{E89D0FF6-7F5A-9734-C6C3-87DF035D6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C22F782-87A3-515B-5172-C8C4119F3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pic>
        <p:nvPicPr>
          <p:cNvPr id="22" name="Imagen 2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DEF41B9-5DF0-536C-0C6D-4FF1BD5E75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pic>
        <p:nvPicPr>
          <p:cNvPr id="24" name="Imagen 2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E275445-B409-6C46-70C0-7F8DA5BC6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9" y="476177"/>
            <a:ext cx="2459160" cy="546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091798-0598-1E29-ACF1-6D8EF408E7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a de código digital para tecnología e inteligencia artificial">
            <a:extLst>
              <a:ext uri="{FF2B5EF4-FFF2-40B4-BE49-F238E27FC236}">
                <a16:creationId xmlns:a16="http://schemas.microsoft.com/office/drawing/2014/main" id="{E0CBF9E4-F8BE-4849-523A-C3E44E62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8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983E67-E470-F574-F821-5D8530C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849"/>
            <a:ext cx="10515600" cy="2422689"/>
          </a:xfrm>
        </p:spPr>
        <p:txBody>
          <a:bodyPr>
            <a:normAutofit fontScale="90000"/>
          </a:bodyPr>
          <a:lstStyle/>
          <a:p>
            <a:pPr algn="ctr"/>
            <a:r>
              <a:rPr lang="es-HN" sz="5300" dirty="0"/>
              <a:t>Datos Disponibles</a:t>
            </a:r>
            <a:br>
              <a:rPr lang="es-HN" sz="12400" dirty="0"/>
            </a:br>
            <a:r>
              <a:rPr lang="es-HN" sz="1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200,000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EE1A3D25-9A7A-8F38-22F9-306C02F2D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3" y="3843675"/>
            <a:ext cx="2315274" cy="22224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9343DB-ADE9-3D83-EF91-421D3FE3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3C37E1-25F4-53B0-529D-34EDC073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4951912" cy="1906863"/>
          </a:xfrm>
        </p:spPr>
        <p:txBody>
          <a:bodyPr anchor="b">
            <a:normAutofit/>
          </a:bodyPr>
          <a:lstStyle/>
          <a:p>
            <a:r>
              <a:rPr lang="es-HN" dirty="0"/>
              <a:t>¿Para qué sirve la APP-SISDE?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EF2BF5-4517-F595-AF34-6CA65115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es-HN" sz="3600" dirty="0"/>
              <a:t>Educación</a:t>
            </a:r>
          </a:p>
          <a:p>
            <a:r>
              <a:rPr lang="es-HN" sz="3600" dirty="0"/>
              <a:t>Investigación</a:t>
            </a:r>
          </a:p>
          <a:p>
            <a:r>
              <a:rPr lang="es-HN" sz="3600" dirty="0"/>
              <a:t>Conocimiento</a:t>
            </a:r>
          </a:p>
        </p:txBody>
      </p:sp>
      <p:pic>
        <p:nvPicPr>
          <p:cNvPr id="2050" name="Picture 2" descr="Mujer trabajando en la oficina">
            <a:extLst>
              <a:ext uri="{FF2B5EF4-FFF2-40B4-BE49-F238E27FC236}">
                <a16:creationId xmlns:a16="http://schemas.microsoft.com/office/drawing/2014/main" id="{6AAC7FF3-A360-D37C-5041-E9222116D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16917" b="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cena de estilo fantasía para el día internacional de la educación">
            <a:extLst>
              <a:ext uri="{FF2B5EF4-FFF2-40B4-BE49-F238E27FC236}">
                <a16:creationId xmlns:a16="http://schemas.microsoft.com/office/drawing/2014/main" id="{23C24A70-C9EC-0631-79B5-6441AC679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7439" b="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ersona, interior, computer, usando&#10;&#10;Descripción generada automáticamente">
            <a:extLst>
              <a:ext uri="{FF2B5EF4-FFF2-40B4-BE49-F238E27FC236}">
                <a16:creationId xmlns:a16="http://schemas.microsoft.com/office/drawing/2014/main" id="{6473FA4F-F5B9-472F-0813-AC922EB4F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46" r="15168" b="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ED3971-38F1-53D8-C1E7-1E9C473F1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6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31E078-E9A5-C5F0-2BD5-3B94F516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s-HN" sz="3400" dirty="0"/>
              <a:t>¿Quiénes pueden usar la APP-SISDE?</a:t>
            </a:r>
          </a:p>
        </p:txBody>
      </p:sp>
      <p:pic>
        <p:nvPicPr>
          <p:cNvPr id="4098" name="Picture 2" descr="Retrato de arriba de jóvenes con portátiles y teléfonos inteligentes, sentados juntos en el suelo. Estudiantes escribiendo conferencias sosteniendo libros de texto de rodillas.">
            <a:extLst>
              <a:ext uri="{FF2B5EF4-FFF2-40B4-BE49-F238E27FC236}">
                <a16:creationId xmlns:a16="http://schemas.microsoft.com/office/drawing/2014/main" id="{B1170776-0D4B-B2D7-6DDB-E9CBA84A9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177"/>
          <a:stretch/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eriodistas hondureños: blanco de amenazas, extorsión y desplazamiento  forzado.">
            <a:extLst>
              <a:ext uri="{FF2B5EF4-FFF2-40B4-BE49-F238E27FC236}">
                <a16:creationId xmlns:a16="http://schemas.microsoft.com/office/drawing/2014/main" id="{08BE4DBA-2407-C137-8F89-0BDE14E6D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32071" b="3"/>
          <a:stretch/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Salud: Con vacunación a maestros, treinta municipios retornarán a clases  presenciales">
            <a:extLst>
              <a:ext uri="{FF2B5EF4-FFF2-40B4-BE49-F238E27FC236}">
                <a16:creationId xmlns:a16="http://schemas.microsoft.com/office/drawing/2014/main" id="{3D5062D5-936A-E0EA-A243-6086377B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9448" b="1"/>
          <a:stretch/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acultad de Ciencias Médicas de la UNAH realiza curso de investigación para  sus docentes - Blogs UNAH">
            <a:extLst>
              <a:ext uri="{FF2B5EF4-FFF2-40B4-BE49-F238E27FC236}">
                <a16:creationId xmlns:a16="http://schemas.microsoft.com/office/drawing/2014/main" id="{0B3A8EB3-AB89-91AA-6D00-2D3C30F70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4603" b="2"/>
          <a:stretch/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C1B1C-F05F-ADC8-2433-A86CABC2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4404542" cy="3489159"/>
          </a:xfrm>
        </p:spPr>
        <p:txBody>
          <a:bodyPr>
            <a:normAutofit/>
          </a:bodyPr>
          <a:lstStyle/>
          <a:p>
            <a:r>
              <a:rPr lang="es-HN" dirty="0"/>
              <a:t>Estudiantes</a:t>
            </a:r>
          </a:p>
          <a:p>
            <a:r>
              <a:rPr lang="es-HN" dirty="0"/>
              <a:t>Docentes</a:t>
            </a:r>
          </a:p>
          <a:p>
            <a:r>
              <a:rPr lang="es-HN" dirty="0"/>
              <a:t>Investigadores</a:t>
            </a:r>
          </a:p>
          <a:p>
            <a:r>
              <a:rPr lang="es-HN" dirty="0"/>
              <a:t>Periodistas</a:t>
            </a:r>
          </a:p>
          <a:p>
            <a:r>
              <a:rPr lang="es-HN" dirty="0"/>
              <a:t>Tomadores de Decisiones</a:t>
            </a:r>
          </a:p>
          <a:p>
            <a:endParaRPr lang="es-HN" dirty="0"/>
          </a:p>
          <a:p>
            <a:endParaRPr lang="es-HN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9D0277-F63E-0F46-C3E7-F1136BDBD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432" y="6350736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DB6F8-A087-511B-FC49-A327F8E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es-HN" sz="3700" dirty="0"/>
              <a:t>¿Como puedo conseguir la APP-SISDE?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9D9012-1FF7-D3A9-6DBE-B4CE487B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77" y="3670907"/>
            <a:ext cx="7123444" cy="589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HN" b="1" dirty="0">
                <a:solidFill>
                  <a:schemeClr val="tx1">
                    <a:alpha val="55000"/>
                  </a:schemeClr>
                </a:solidFill>
              </a:rPr>
              <a:t>https://odu.unah.edu.hn/sisde/app-sisde/</a:t>
            </a:r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8B243F8F-3247-E949-D500-04D8117AB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 b="4"/>
          <a:stretch/>
        </p:blipFill>
        <p:spPr>
          <a:xfrm>
            <a:off x="7467599" y="1449241"/>
            <a:ext cx="4038599" cy="41688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402964-5605-583D-F7CE-B0E6E79C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6B84F90-3CED-213C-E38D-6693E7FC4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3795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EE1161-89EC-935A-1E16-499D6139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Muchas 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DEE0C-3DF5-2E09-F7F3-D424E3FB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APP-SISDE</a:t>
            </a:r>
          </a:p>
        </p:txBody>
      </p:sp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19502D22-FF58-A3B2-BA35-5AFDA087A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3" y="1190842"/>
            <a:ext cx="1834712" cy="18347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0B07CD-5DC6-9F41-ABBC-39FAEB6F0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107" y="142826"/>
            <a:ext cx="5091785" cy="8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 descr="Un grupo de personas posando para una foto con un celular en la mano&#10;&#10;Descripción generada automáticamente">
            <a:extLst>
              <a:ext uri="{FF2B5EF4-FFF2-40B4-BE49-F238E27FC236}">
                <a16:creationId xmlns:a16="http://schemas.microsoft.com/office/drawing/2014/main" id="{5FBF099A-6639-00A8-7AFB-89D04365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D27661-9CFC-198B-C5B4-B9AD80BA2E0F}"/>
              </a:ext>
            </a:extLst>
          </p:cNvPr>
          <p:cNvSpPr txBox="1">
            <a:spLocks/>
          </p:cNvSpPr>
          <p:nvPr/>
        </p:nvSpPr>
        <p:spPr>
          <a:xfrm>
            <a:off x="8070090" y="6136640"/>
            <a:ext cx="3822189" cy="59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Statista. (2024). </a:t>
            </a:r>
            <a:r>
              <a:rPr lang="en-US" sz="1700" b="1" dirty="0">
                <a:latin typeface="+mn-lt"/>
                <a:ea typeface="+mn-ea"/>
                <a:cs typeface="+mn-cs"/>
              </a:rPr>
              <a:t>Number of smartphone users worldwide from 2016 to 2028 (in billions)</a:t>
            </a:r>
            <a:r>
              <a:rPr lang="en-US" sz="1700" dirty="0">
                <a:latin typeface="+mn-lt"/>
                <a:ea typeface="+mn-ea"/>
                <a:cs typeface="+mn-cs"/>
              </a:rPr>
              <a:t>. Statista. Retrieved July 5, 2024, from </a:t>
            </a:r>
            <a:r>
              <a:rPr lang="en-US" sz="1700" dirty="0">
                <a:latin typeface="+mn-lt"/>
                <a:ea typeface="+mn-ea"/>
                <a:cs typeface="+mn-cs"/>
                <a:hlinkClick r:id="rId4"/>
              </a:rPr>
              <a:t>https://www.statista.com/statistics/330695/number-of-smartphone-users-worldwide/</a:t>
            </a:r>
            <a:endParaRPr lang="en-US" sz="17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Oberlo. (2024). </a:t>
            </a:r>
            <a:r>
              <a:rPr lang="en-US" sz="1700" b="1" dirty="0">
                <a:latin typeface="+mn-lt"/>
                <a:ea typeface="+mn-ea"/>
                <a:cs typeface="+mn-cs"/>
              </a:rPr>
              <a:t>How many people have smartphones?</a:t>
            </a:r>
            <a:r>
              <a:rPr lang="en-US" sz="1700" dirty="0">
                <a:latin typeface="+mn-lt"/>
                <a:ea typeface="+mn-ea"/>
                <a:cs typeface="+mn-cs"/>
              </a:rPr>
              <a:t> Oberlo. Retrieved July 5, 2024, from </a:t>
            </a:r>
            <a:r>
              <a:rPr lang="en-US" sz="1700" dirty="0">
                <a:latin typeface="+mn-lt"/>
                <a:ea typeface="+mn-ea"/>
                <a:cs typeface="+mn-cs"/>
                <a:hlinkClick r:id="rId5"/>
              </a:rPr>
              <a:t>https://www.oberlo.com/statistics/how-many-people-have-smartphones</a:t>
            </a:r>
            <a:br>
              <a:rPr lang="en-US" sz="1700" dirty="0">
                <a:latin typeface="+mn-lt"/>
                <a:ea typeface="+mn-ea"/>
                <a:cs typeface="+mn-cs"/>
              </a:rPr>
            </a:br>
            <a:endParaRPr lang="en-US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FE7C29-7F2B-2812-6429-9E0F84A779A2}"/>
              </a:ext>
            </a:extLst>
          </p:cNvPr>
          <p:cNvSpPr txBox="1"/>
          <p:nvPr/>
        </p:nvSpPr>
        <p:spPr>
          <a:xfrm>
            <a:off x="8070090" y="544552"/>
            <a:ext cx="38221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400" dirty="0"/>
              <a:t>7,200,000,000</a:t>
            </a:r>
            <a:br>
              <a:rPr lang="es-HN" sz="4400" dirty="0"/>
            </a:br>
            <a:r>
              <a:rPr lang="es-HN" sz="1400" dirty="0"/>
              <a:t>Smartphones</a:t>
            </a:r>
          </a:p>
          <a:p>
            <a:pPr algn="ctr"/>
            <a:br>
              <a:rPr lang="es-HN" sz="4400" dirty="0"/>
            </a:br>
            <a:r>
              <a:rPr lang="es-HN" sz="4400" dirty="0"/>
              <a:t>60.4% </a:t>
            </a:r>
            <a:br>
              <a:rPr lang="es-HN" sz="4400" dirty="0"/>
            </a:br>
            <a:r>
              <a:rPr lang="es-HN" sz="1400" dirty="0"/>
              <a:t>Población utiliza un smartphone</a:t>
            </a:r>
          </a:p>
          <a:p>
            <a:pPr algn="ctr"/>
            <a:br>
              <a:rPr lang="es-HN" sz="4400" dirty="0"/>
            </a:br>
            <a:r>
              <a:rPr lang="es-HN" sz="4400" dirty="0"/>
              <a:t>3,950,000</a:t>
            </a:r>
          </a:p>
          <a:p>
            <a:pPr algn="ctr"/>
            <a:r>
              <a:rPr lang="es-HN" sz="1400" dirty="0"/>
              <a:t>apps (Android)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B997F1-48FD-2CAE-4AF5-767E9CB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ispositivo móvil con aplicaciones">
            <a:extLst>
              <a:ext uri="{FF2B5EF4-FFF2-40B4-BE49-F238E27FC236}">
                <a16:creationId xmlns:a16="http://schemas.microsoft.com/office/drawing/2014/main" id="{F6422029-FA07-B519-CBFF-D00172084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85" r="521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D5D39-BA10-A3E7-1B72-BA5222F7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534" y="1041514"/>
            <a:ext cx="5328745" cy="460878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HN" sz="6000" dirty="0"/>
              <a:t>90.2%</a:t>
            </a:r>
          </a:p>
          <a:p>
            <a:pPr marL="0" indent="0" algn="ctr">
              <a:buNone/>
            </a:pPr>
            <a:r>
              <a:rPr lang="es-HN" sz="3000" dirty="0"/>
              <a:t>Dispositivos Android</a:t>
            </a:r>
          </a:p>
          <a:p>
            <a:pPr marL="0" indent="0" algn="ctr">
              <a:buNone/>
            </a:pPr>
            <a:endParaRPr lang="es-HN" sz="6000" dirty="0"/>
          </a:p>
          <a:p>
            <a:pPr marL="0" indent="0" algn="ctr">
              <a:buNone/>
            </a:pPr>
            <a:r>
              <a:rPr lang="es-HN" sz="6000" dirty="0"/>
              <a:t>383,150 (9.7%)</a:t>
            </a:r>
          </a:p>
          <a:p>
            <a:pPr marL="0" indent="0" algn="ctr">
              <a:buNone/>
            </a:pPr>
            <a:r>
              <a:rPr lang="es-HN" sz="3000" dirty="0"/>
              <a:t>Aplicaciones educativas para Android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FC5A0-8739-F841-D02E-D4838237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3" y="6385987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rece El Mercado De Smartphones En Latinoamérica Trustonic Latin America">
            <a:extLst>
              <a:ext uri="{FF2B5EF4-FFF2-40B4-BE49-F238E27FC236}">
                <a16:creationId xmlns:a16="http://schemas.microsoft.com/office/drawing/2014/main" id="{5F36EFE0-15E1-4162-43F2-536E9C36C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940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4A6A3-2AD5-A114-A240-485F1312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66" y="279580"/>
            <a:ext cx="3822189" cy="55746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HN" dirty="0"/>
              <a:t>2,387,433 (92.5%) </a:t>
            </a:r>
          </a:p>
          <a:p>
            <a:pPr marL="0" indent="0" algn="ctr">
              <a:buNone/>
            </a:pPr>
            <a:r>
              <a:rPr lang="es-HN" sz="1200" dirty="0"/>
              <a:t>Hogares tienen teléfono celular</a:t>
            </a:r>
          </a:p>
          <a:p>
            <a:pPr marL="0" indent="0" algn="ctr">
              <a:buNone/>
            </a:pPr>
            <a:endParaRPr lang="es-HN" sz="1800" dirty="0"/>
          </a:p>
          <a:p>
            <a:pPr marL="0" indent="0" algn="ctr">
              <a:buNone/>
            </a:pPr>
            <a:r>
              <a:rPr lang="es-HN" dirty="0"/>
              <a:t>7,100,000 </a:t>
            </a:r>
          </a:p>
          <a:p>
            <a:pPr marL="0" indent="0" algn="ctr">
              <a:buNone/>
            </a:pPr>
            <a:r>
              <a:rPr lang="es-HN" sz="1400" dirty="0"/>
              <a:t>Teléfonos móviles</a:t>
            </a:r>
          </a:p>
          <a:p>
            <a:pPr marL="0" indent="0" algn="ctr">
              <a:buNone/>
            </a:pPr>
            <a:endParaRPr lang="es-HN" sz="1800" dirty="0"/>
          </a:p>
          <a:p>
            <a:pPr marL="0" indent="0" algn="ctr">
              <a:buNone/>
            </a:pPr>
            <a:r>
              <a:rPr lang="es-HN" dirty="0"/>
              <a:t>4,769,401 (53.4%)</a:t>
            </a:r>
          </a:p>
          <a:p>
            <a:pPr marL="0" indent="0" algn="ctr">
              <a:buNone/>
            </a:pPr>
            <a:r>
              <a:rPr lang="es-HN" sz="1400" dirty="0"/>
              <a:t>Acceso a internet últimos 3 meses</a:t>
            </a:r>
          </a:p>
          <a:p>
            <a:pPr marL="0" indent="0" algn="ctr">
              <a:buNone/>
            </a:pPr>
            <a:endParaRPr lang="es-HN" sz="1800" dirty="0"/>
          </a:p>
          <a:p>
            <a:pPr marL="0" indent="0" algn="ctr">
              <a:buNone/>
            </a:pPr>
            <a:r>
              <a:rPr lang="es-HN" dirty="0"/>
              <a:t>3,894,230 (81.7%)</a:t>
            </a:r>
          </a:p>
          <a:p>
            <a:pPr marL="0" indent="0" algn="ctr">
              <a:buNone/>
            </a:pPr>
            <a:r>
              <a:rPr lang="es-HN" sz="1400" dirty="0"/>
              <a:t>Acceso al menos 1 vez al día</a:t>
            </a:r>
          </a:p>
          <a:p>
            <a:pPr marL="0" indent="0" algn="ctr">
              <a:buNone/>
            </a:pPr>
            <a:endParaRPr lang="es-HN" sz="1800" dirty="0"/>
          </a:p>
          <a:p>
            <a:pPr marL="0" indent="0" algn="ctr">
              <a:buNone/>
            </a:pPr>
            <a:r>
              <a:rPr lang="es-HN" dirty="0"/>
              <a:t>4,349,098 (91.2%)</a:t>
            </a:r>
          </a:p>
          <a:p>
            <a:pPr marL="0" indent="0" algn="ctr">
              <a:buNone/>
            </a:pPr>
            <a:r>
              <a:rPr lang="es-HN" sz="1400" dirty="0"/>
              <a:t>Acceso a través de Teléfono Móvil</a:t>
            </a:r>
          </a:p>
          <a:p>
            <a:pPr algn="ctr"/>
            <a:endParaRPr lang="es-HN" sz="1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DF524A4-547A-48F5-AED9-9D8C26EA2C85}"/>
              </a:ext>
            </a:extLst>
          </p:cNvPr>
          <p:cNvSpPr txBox="1">
            <a:spLocks/>
          </p:cNvSpPr>
          <p:nvPr/>
        </p:nvSpPr>
        <p:spPr>
          <a:xfrm>
            <a:off x="141940" y="6258550"/>
            <a:ext cx="3822189" cy="59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>
                <a:latin typeface="+mn-lt"/>
                <a:ea typeface="+mn-ea"/>
                <a:cs typeface="+mn-cs"/>
              </a:rPr>
              <a:t>INE, 2023, EPHPM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00891A-1D48-C3AF-FF6B-17838309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499" y="6383223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D4B6D1B-B549-BFA2-A966-A5CD95983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79790"/>
              </p:ext>
            </p:extLst>
          </p:nvPr>
        </p:nvGraphicFramePr>
        <p:xfrm>
          <a:off x="506186" y="749527"/>
          <a:ext cx="11179629" cy="535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0F13B03E-81ED-BFAE-59D9-81559A5C5505}"/>
              </a:ext>
            </a:extLst>
          </p:cNvPr>
          <p:cNvSpPr txBox="1">
            <a:spLocks/>
          </p:cNvSpPr>
          <p:nvPr/>
        </p:nvSpPr>
        <p:spPr>
          <a:xfrm>
            <a:off x="141940" y="6258550"/>
            <a:ext cx="3822189" cy="59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>
                <a:latin typeface="+mn-lt"/>
                <a:ea typeface="+mn-ea"/>
                <a:cs typeface="+mn-cs"/>
              </a:rPr>
              <a:t>INE, 2023, EPHPM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14D358-1E25-46F4-E3B1-AECE720B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499" y="6258550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A73A3E-AC6A-E788-1BA4-D2C72489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 dirty="0"/>
              <a:t>Uso de Dispositivos Móvil</a:t>
            </a:r>
            <a:endParaRPr lang="es-HN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EE65F-D320-D0EC-AA4D-2E641A0F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MX" sz="2000" dirty="0"/>
              <a:t>Portabilidad y Conveniencia</a:t>
            </a:r>
          </a:p>
          <a:p>
            <a:r>
              <a:rPr lang="es-MX" sz="2000" dirty="0"/>
              <a:t>Conectividad Constante</a:t>
            </a:r>
          </a:p>
          <a:p>
            <a:r>
              <a:rPr lang="es-MX" sz="2000" dirty="0"/>
              <a:t>Aplicaciones Móviles</a:t>
            </a:r>
          </a:p>
          <a:p>
            <a:r>
              <a:rPr lang="es-MX" sz="2000" dirty="0"/>
              <a:t>Características Multimodales</a:t>
            </a:r>
          </a:p>
          <a:p>
            <a:r>
              <a:rPr lang="es-MX" sz="2000" dirty="0"/>
              <a:t>Acceso Inmediato</a:t>
            </a:r>
          </a:p>
          <a:p>
            <a:r>
              <a:rPr lang="es-MX" sz="2000" dirty="0"/>
              <a:t>Economía y Accesibilidad</a:t>
            </a:r>
          </a:p>
          <a:p>
            <a:r>
              <a:rPr lang="es-MX" sz="2000" dirty="0"/>
              <a:t>Interacción Social</a:t>
            </a:r>
          </a:p>
          <a:p>
            <a:r>
              <a:rPr lang="es-MX" sz="2000" dirty="0"/>
              <a:t>Adaptabilidad</a:t>
            </a:r>
            <a:endParaRPr lang="es-HN" sz="2000" dirty="0"/>
          </a:p>
        </p:txBody>
      </p:sp>
      <p:pic>
        <p:nvPicPr>
          <p:cNvPr id="5" name="Imagen 4" descr="Una multitud de gente en la calle&#10;&#10;Descripción generada automáticamente">
            <a:extLst>
              <a:ext uri="{FF2B5EF4-FFF2-40B4-BE49-F238E27FC236}">
                <a16:creationId xmlns:a16="http://schemas.microsoft.com/office/drawing/2014/main" id="{18CEB7B7-3E97-FA77-5ABE-EB6AF4F05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8" r="-1" b="213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8440A2-8841-CE85-C7AB-7C134CF55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615" y="6356170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Una pantalla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DE91501F-9CDA-E24C-F0C6-2A91336E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5" y="397702"/>
            <a:ext cx="3837496" cy="62657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81B0BB7-CE76-96B4-00B0-C5F0FEC1C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25" y="1457908"/>
            <a:ext cx="557716" cy="5353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6CE709-90CC-6F9A-704D-7726D7B6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651" y="1993269"/>
            <a:ext cx="645264" cy="341369"/>
          </a:xfrm>
        </p:spPr>
        <p:txBody>
          <a:bodyPr>
            <a:noAutofit/>
          </a:bodyPr>
          <a:lstStyle/>
          <a:p>
            <a:pPr algn="ctr"/>
            <a:r>
              <a:rPr lang="es-ES" sz="700" dirty="0"/>
              <a:t>APP-SISDE</a:t>
            </a:r>
            <a:endParaRPr lang="es-HN" sz="700" dirty="0"/>
          </a:p>
        </p:txBody>
      </p:sp>
      <p:pic>
        <p:nvPicPr>
          <p:cNvPr id="23" name="Gráfico 22" descr="Mano con dedo índice apuntando a la derecha con relleno sólido">
            <a:extLst>
              <a:ext uri="{FF2B5EF4-FFF2-40B4-BE49-F238E27FC236}">
                <a16:creationId xmlns:a16="http://schemas.microsoft.com/office/drawing/2014/main" id="{D5D1181A-2B1F-3E85-1D53-C36ECAAB5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614808" y="5672802"/>
            <a:ext cx="461736" cy="461736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BEE77B6F-E442-942B-4BAD-11B9F8CE0909}"/>
              </a:ext>
            </a:extLst>
          </p:cNvPr>
          <p:cNvGrpSpPr/>
          <p:nvPr/>
        </p:nvGrpSpPr>
        <p:grpSpPr>
          <a:xfrm>
            <a:off x="7076544" y="1082648"/>
            <a:ext cx="3600450" cy="4163733"/>
            <a:chOff x="6845676" y="206348"/>
            <a:chExt cx="3600450" cy="4163733"/>
          </a:xfrm>
        </p:grpSpPr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BE773B87-1D6A-6AEB-4CA6-E1141AE069E9}"/>
                </a:ext>
              </a:extLst>
            </p:cNvPr>
            <p:cNvSpPr txBox="1">
              <a:spLocks/>
            </p:cNvSpPr>
            <p:nvPr/>
          </p:nvSpPr>
          <p:spPr>
            <a:xfrm>
              <a:off x="6845676" y="3032582"/>
              <a:ext cx="3600450" cy="1337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4800" dirty="0"/>
                <a:t>APP-SISDE</a:t>
              </a:r>
              <a:endParaRPr lang="es-HN" sz="4800" dirty="0"/>
            </a:p>
          </p:txBody>
        </p:sp>
        <p:pic>
          <p:nvPicPr>
            <p:cNvPr id="28" name="Imagen 27" descr="Icono&#10;&#10;Descripción generada automáticamente">
              <a:extLst>
                <a:ext uri="{FF2B5EF4-FFF2-40B4-BE49-F238E27FC236}">
                  <a16:creationId xmlns:a16="http://schemas.microsoft.com/office/drawing/2014/main" id="{07FF52DA-5F69-CF24-BCA1-96AC1EBE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386" y="206348"/>
              <a:ext cx="3463031" cy="3324225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7256408-7206-74FA-8234-B1FCF6036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615" y="6263520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8802 -0.5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790F7B-1E0D-4C7E-2AB3-2171A5D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s-HN" sz="5600" dirty="0"/>
              <a:t>¿Qué es la APP-SISDE?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C700432-8F88-589B-6685-30FA8A941B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3" b="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88C162-DD08-0CA8-2C57-5517CE46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HN" sz="2000" dirty="0">
                <a:solidFill>
                  <a:schemeClr val="tx1">
                    <a:alpha val="80000"/>
                  </a:schemeClr>
                </a:solidFill>
              </a:rPr>
              <a:t>Aplicación para dispositivos Android que permite la consulta de datos sociodemográficos de distintas fuentes de datos, periodos y niveles de desagregación geográfica, sin necesidad de contar con acceso a Internet.</a:t>
            </a:r>
            <a:endParaRPr lang="es-HN" sz="20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A2D0632-8D8A-7BFA-ECDB-25E281F27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75" y="6296340"/>
            <a:ext cx="2114561" cy="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 descr="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205990C9-B437-A66F-C4A0-28F43BD0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5" r="8875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1" name="Freeform: Shape 1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82BE55-610A-CD42-185F-47553017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s-ES" sz="3400" dirty="0"/>
              <a:t>Características</a:t>
            </a:r>
            <a:endParaRPr lang="es-HN" sz="3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BF0B5-55F4-E282-C3C9-DCD884D9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522949"/>
            <a:ext cx="5497995" cy="3402363"/>
          </a:xfrm>
        </p:spPr>
        <p:txBody>
          <a:bodyPr anchor="t">
            <a:normAutofit/>
          </a:bodyPr>
          <a:lstStyle/>
          <a:p>
            <a:r>
              <a:rPr lang="es-ES" sz="2000" dirty="0"/>
              <a:t>Dispositivos Android</a:t>
            </a:r>
          </a:p>
          <a:p>
            <a:r>
              <a:rPr lang="es-ES" sz="2000" dirty="0"/>
              <a:t>Interfaz sencilla e intuitiva</a:t>
            </a:r>
          </a:p>
          <a:p>
            <a:r>
              <a:rPr lang="es-ES" sz="2000" dirty="0"/>
              <a:t>Bajo consumo de memoria y almacenamiento</a:t>
            </a:r>
          </a:p>
          <a:p>
            <a:r>
              <a:rPr lang="es-ES" sz="2000" dirty="0"/>
              <a:t>No requiere conexión a internet</a:t>
            </a:r>
          </a:p>
          <a:p>
            <a:r>
              <a:rPr lang="es-ES" sz="2000" dirty="0"/>
              <a:t>Multi fuente</a:t>
            </a:r>
          </a:p>
          <a:p>
            <a:r>
              <a:rPr lang="es-ES" sz="2000" dirty="0"/>
              <a:t>Multi niveles de desagregación geográfica</a:t>
            </a:r>
          </a:p>
          <a:p>
            <a:r>
              <a:rPr lang="es-ES" sz="2000" dirty="0"/>
              <a:t>Multi periodos</a:t>
            </a:r>
          </a:p>
          <a:p>
            <a:r>
              <a:rPr lang="es-ES" sz="2000" dirty="0"/>
              <a:t>Fuente de datos confiable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25003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335</Words>
  <Application>Microsoft Office PowerPoint</Application>
  <PresentationFormat>Panorámica</PresentationFormat>
  <Paragraphs>75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APP-SISDE</vt:lpstr>
      <vt:lpstr>Presentación de PowerPoint</vt:lpstr>
      <vt:lpstr>Presentación de PowerPoint</vt:lpstr>
      <vt:lpstr>Presentación de PowerPoint</vt:lpstr>
      <vt:lpstr>Presentación de PowerPoint</vt:lpstr>
      <vt:lpstr>Uso de Dispositivos Móvil</vt:lpstr>
      <vt:lpstr>APP-SISDE</vt:lpstr>
      <vt:lpstr>¿Qué es la APP-SISDE?</vt:lpstr>
      <vt:lpstr>Características</vt:lpstr>
      <vt:lpstr>¿Con que información cuenta?</vt:lpstr>
      <vt:lpstr>Datos Disponibles 200,000</vt:lpstr>
      <vt:lpstr>¿Para qué sirve la APP-SISDE?</vt:lpstr>
      <vt:lpstr>¿Quiénes pueden usar la APP-SISDE?</vt:lpstr>
      <vt:lpstr>¿Como puedo conseguir la APP-SISDE?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JORGE ARTURO LOPEZ FLORES</cp:lastModifiedBy>
  <cp:revision>21</cp:revision>
  <dcterms:created xsi:type="dcterms:W3CDTF">2024-06-28T19:33:48Z</dcterms:created>
  <dcterms:modified xsi:type="dcterms:W3CDTF">2024-07-09T12:54:23Z</dcterms:modified>
</cp:coreProperties>
</file>